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5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6.xml" ContentType="application/vnd.openxmlformats-officedocument.presentationml.notesSlide+xml"/>
  <Override PartName="/ppt/ink/ink36.xml" ContentType="application/inkml+xml"/>
  <Override PartName="/ppt/notesSlides/notesSlide7.xml" ContentType="application/vnd.openxmlformats-officedocument.presentationml.notesSlide+xml"/>
  <Override PartName="/ppt/ink/ink37.xml" ContentType="application/inkml+xml"/>
  <Override PartName="/ppt/notesSlides/notesSlide8.xml" ContentType="application/vnd.openxmlformats-officedocument.presentationml.notesSlide+xml"/>
  <Override PartName="/ppt/ink/ink38.xml" ContentType="application/inkml+xml"/>
  <Override PartName="/ppt/notesSlides/notesSlide9.xml" ContentType="application/vnd.openxmlformats-officedocument.presentationml.notesSlide+xml"/>
  <Override PartName="/ppt/ink/ink39.xml" ContentType="application/inkml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2"/>
  </p:notesMasterIdLst>
  <p:sldIdLst>
    <p:sldId id="256" r:id="rId2"/>
    <p:sldId id="908" r:id="rId3"/>
    <p:sldId id="915" r:id="rId4"/>
    <p:sldId id="997" r:id="rId5"/>
    <p:sldId id="998" r:id="rId6"/>
    <p:sldId id="916" r:id="rId7"/>
    <p:sldId id="649" r:id="rId8"/>
    <p:sldId id="638" r:id="rId9"/>
    <p:sldId id="667" r:id="rId10"/>
    <p:sldId id="662" r:id="rId11"/>
    <p:sldId id="676" r:id="rId12"/>
    <p:sldId id="924" r:id="rId13"/>
    <p:sldId id="925" r:id="rId14"/>
    <p:sldId id="927" r:id="rId15"/>
    <p:sldId id="922" r:id="rId16"/>
    <p:sldId id="928" r:id="rId17"/>
    <p:sldId id="929" r:id="rId18"/>
    <p:sldId id="930" r:id="rId19"/>
    <p:sldId id="999" r:id="rId20"/>
    <p:sldId id="577" r:id="rId21"/>
    <p:sldId id="592" r:id="rId22"/>
    <p:sldId id="583" r:id="rId23"/>
    <p:sldId id="581" r:id="rId24"/>
    <p:sldId id="584" r:id="rId25"/>
    <p:sldId id="932" r:id="rId26"/>
    <p:sldId id="590" r:id="rId27"/>
    <p:sldId id="934" r:id="rId28"/>
    <p:sldId id="933" r:id="rId29"/>
    <p:sldId id="599" r:id="rId30"/>
    <p:sldId id="1000" r:id="rId31"/>
    <p:sldId id="917" r:id="rId32"/>
    <p:sldId id="453" r:id="rId33"/>
    <p:sldId id="454" r:id="rId34"/>
    <p:sldId id="919" r:id="rId35"/>
    <p:sldId id="643" r:id="rId36"/>
    <p:sldId id="986" r:id="rId37"/>
    <p:sldId id="987" r:id="rId38"/>
    <p:sldId id="540" r:id="rId39"/>
    <p:sldId id="989" r:id="rId40"/>
    <p:sldId id="988" r:id="rId41"/>
    <p:sldId id="990" r:id="rId42"/>
    <p:sldId id="991" r:id="rId43"/>
    <p:sldId id="992" r:id="rId44"/>
    <p:sldId id="993" r:id="rId45"/>
    <p:sldId id="1001" r:id="rId46"/>
    <p:sldId id="702" r:id="rId47"/>
    <p:sldId id="699" r:id="rId48"/>
    <p:sldId id="936" r:id="rId49"/>
    <p:sldId id="703" r:id="rId50"/>
    <p:sldId id="705" r:id="rId51"/>
    <p:sldId id="712" r:id="rId52"/>
    <p:sldId id="1002" r:id="rId53"/>
    <p:sldId id="405" r:id="rId54"/>
    <p:sldId id="397" r:id="rId55"/>
    <p:sldId id="404" r:id="rId56"/>
    <p:sldId id="407" r:id="rId57"/>
    <p:sldId id="406" r:id="rId58"/>
    <p:sldId id="408" r:id="rId59"/>
    <p:sldId id="412" r:id="rId60"/>
    <p:sldId id="918" r:id="rId61"/>
    <p:sldId id="994" r:id="rId62"/>
    <p:sldId id="995" r:id="rId63"/>
    <p:sldId id="996" r:id="rId64"/>
    <p:sldId id="1003" r:id="rId65"/>
    <p:sldId id="428" r:id="rId66"/>
    <p:sldId id="957" r:id="rId67"/>
    <p:sldId id="466" r:id="rId68"/>
    <p:sldId id="979" r:id="rId69"/>
    <p:sldId id="692" r:id="rId70"/>
    <p:sldId id="984" r:id="rId7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73"/>
    </p:embeddedFont>
    <p:embeddedFont>
      <p:font typeface="Dosis" pitchFamily="2" charset="0"/>
      <p:regular r:id="rId74"/>
      <p:bold r:id="rId75"/>
    </p:embeddedFont>
    <p:embeddedFont>
      <p:font typeface="Petrona" panose="020B0604020202020204" charset="0"/>
      <p:regular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3D7CDC-9E2C-4311-ADA6-48DE30D32283}" v="50" dt="2021-12-01T00:10:43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86957" autoAdjust="0"/>
  </p:normalViewPr>
  <p:slideViewPr>
    <p:cSldViewPr snapToGrid="0">
      <p:cViewPr varScale="1">
        <p:scale>
          <a:sx n="121" d="100"/>
          <a:sy n="121" d="100"/>
        </p:scale>
        <p:origin x="387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Quigley" userId="b7ec41d0611c9278" providerId="LiveId" clId="{FF3D7CDC-9E2C-4311-ADA6-48DE30D32283}"/>
    <pc:docChg chg="undo custSel addSld delSld modSld sldOrd">
      <pc:chgData name="David Quigley" userId="b7ec41d0611c9278" providerId="LiveId" clId="{FF3D7CDC-9E2C-4311-ADA6-48DE30D32283}" dt="2021-12-01T00:10:43.260" v="383"/>
      <pc:docMkLst>
        <pc:docMk/>
      </pc:docMkLst>
      <pc:sldChg chg="modSp mod">
        <pc:chgData name="David Quigley" userId="b7ec41d0611c9278" providerId="LiveId" clId="{FF3D7CDC-9E2C-4311-ADA6-48DE30D32283}" dt="2021-11-30T18:26:37.388" v="236" actId="20577"/>
        <pc:sldMkLst>
          <pc:docMk/>
          <pc:sldMk cId="0" sldId="256"/>
        </pc:sldMkLst>
        <pc:spChg chg="mod">
          <ac:chgData name="David Quigley" userId="b7ec41d0611c9278" providerId="LiveId" clId="{FF3D7CDC-9E2C-4311-ADA6-48DE30D32283}" dt="2021-11-30T18:26:37.388" v="236" actId="20577"/>
          <ac:spMkLst>
            <pc:docMk/>
            <pc:sldMk cId="0" sldId="256"/>
            <ac:spMk id="54" creationId="{00000000-0000-0000-0000-000000000000}"/>
          </ac:spMkLst>
        </pc:spChg>
      </pc:sldChg>
      <pc:sldChg chg="add ord">
        <pc:chgData name="David Quigley" userId="b7ec41d0611c9278" providerId="LiveId" clId="{FF3D7CDC-9E2C-4311-ADA6-48DE30D32283}" dt="2021-11-30T18:35:12.928" v="305"/>
        <pc:sldMkLst>
          <pc:docMk/>
          <pc:sldMk cId="3774242032" sldId="397"/>
        </pc:sldMkLst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1121647746" sldId="404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1121647746" sldId="404"/>
            <ac:inkMk id="5" creationId="{5130E6BA-72D6-4921-9998-67A92645828D}"/>
          </ac:inkMkLst>
        </pc:inkChg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476006599" sldId="405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476006599" sldId="405"/>
            <ac:inkMk id="5" creationId="{410C5C63-C151-44B0-A7BD-ADA6E0A3BA46}"/>
          </ac:inkMkLst>
        </pc:inkChg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4125110237" sldId="406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4125110237" sldId="406"/>
            <ac:inkMk id="4" creationId="{23645F42-9D12-4534-A2B5-664DCD7B97E4}"/>
          </ac:inkMkLst>
        </pc:inkChg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987342522" sldId="407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987342522" sldId="407"/>
            <ac:inkMk id="4" creationId="{CACBB11A-E0D9-4FBB-AC36-96320CE7B242}"/>
          </ac:inkMkLst>
        </pc:inkChg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3599120226" sldId="408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3599120226" sldId="408"/>
            <ac:inkMk id="4" creationId="{9006EFA4-DDE1-4335-8B1B-E99A07569C22}"/>
          </ac:inkMkLst>
        </pc:inkChg>
      </pc:sldChg>
      <pc:sldChg chg="add ord">
        <pc:chgData name="David Quigley" userId="b7ec41d0611c9278" providerId="LiveId" clId="{FF3D7CDC-9E2C-4311-ADA6-48DE30D32283}" dt="2021-11-30T18:35:12.928" v="305"/>
        <pc:sldMkLst>
          <pc:docMk/>
          <pc:sldMk cId="2079831980" sldId="412"/>
        </pc:sldMkLst>
      </pc:sldChg>
      <pc:sldChg chg="add ord">
        <pc:chgData name="David Quigley" userId="b7ec41d0611c9278" providerId="LiveId" clId="{FF3D7CDC-9E2C-4311-ADA6-48DE30D32283}" dt="2021-11-30T18:35:29.278" v="307"/>
        <pc:sldMkLst>
          <pc:docMk/>
          <pc:sldMk cId="2426980874" sldId="428"/>
        </pc:sldMkLst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2466088339" sldId="453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2466088339" sldId="453"/>
            <ac:inkMk id="5" creationId="{BE4937BD-A97B-4689-AFC8-F17E92F8F80B}"/>
          </ac:inkMkLst>
        </pc:inkChg>
      </pc:sldChg>
      <pc:sldChg chg="addSp delSp modSp add mod ord">
        <pc:chgData name="David Quigley" userId="b7ec41d0611c9278" providerId="LiveId" clId="{FF3D7CDC-9E2C-4311-ADA6-48DE30D32283}" dt="2021-12-01T00:10:43.260" v="383"/>
        <pc:sldMkLst>
          <pc:docMk/>
          <pc:sldMk cId="132867595" sldId="454"/>
        </pc:sldMkLst>
        <pc:spChg chg="mod">
          <ac:chgData name="David Quigley" userId="b7ec41d0611c9278" providerId="LiveId" clId="{FF3D7CDC-9E2C-4311-ADA6-48DE30D32283}" dt="2021-11-30T15:59:25.445" v="175" actId="20577"/>
          <ac:spMkLst>
            <pc:docMk/>
            <pc:sldMk cId="132867595" sldId="454"/>
            <ac:spMk id="3" creationId="{3FA07603-4B0D-49D4-AA45-AA94BB2B89FB}"/>
          </ac:spMkLst>
        </pc:spChg>
        <pc:inkChg chg="del">
          <ac:chgData name="David Quigley" userId="b7ec41d0611c9278" providerId="LiveId" clId="{FF3D7CDC-9E2C-4311-ADA6-48DE30D32283}" dt="2021-11-30T15:59:20.895" v="174" actId="478"/>
          <ac:inkMkLst>
            <pc:docMk/>
            <pc:sldMk cId="132867595" sldId="454"/>
            <ac:inkMk id="4" creationId="{2339F2EF-3C7E-4175-9E1F-00E8D82DE52F}"/>
          </ac:inkMkLst>
        </pc:inkChg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132867595" sldId="454"/>
            <ac:inkMk id="4" creationId="{A0D05378-9E5B-45CF-BCB4-3CD9A560B7D9}"/>
          </ac:inkMkLst>
        </pc:inkChg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2058589638" sldId="466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2058589638" sldId="466"/>
            <ac:inkMk id="4" creationId="{D83F0281-890F-4B5C-9858-A32809CF1584}"/>
          </ac:inkMkLst>
        </pc:inkChg>
      </pc:sldChg>
      <pc:sldChg chg="addSp delSp add mod ord">
        <pc:chgData name="David Quigley" userId="b7ec41d0611c9278" providerId="LiveId" clId="{FF3D7CDC-9E2C-4311-ADA6-48DE30D32283}" dt="2021-12-01T00:10:43.260" v="383"/>
        <pc:sldMkLst>
          <pc:docMk/>
          <pc:sldMk cId="4112902478" sldId="540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4112902478" sldId="540"/>
            <ac:inkMk id="4" creationId="{42402F88-DEA4-423A-A44B-CD0954D5B396}"/>
          </ac:inkMkLst>
        </pc:inkChg>
        <pc:inkChg chg="del">
          <ac:chgData name="David Quigley" userId="b7ec41d0611c9278" providerId="LiveId" clId="{FF3D7CDC-9E2C-4311-ADA6-48DE30D32283}" dt="2021-11-30T15:59:45.511" v="179" actId="478"/>
          <ac:inkMkLst>
            <pc:docMk/>
            <pc:sldMk cId="4112902478" sldId="540"/>
            <ac:inkMk id="4" creationId="{B13455B0-727C-4C05-B83C-148DF3716FBF}"/>
          </ac:inkMkLst>
        </pc:inkChg>
      </pc:sldChg>
      <pc:sldChg chg="add ord">
        <pc:chgData name="David Quigley" userId="b7ec41d0611c9278" providerId="LiveId" clId="{FF3D7CDC-9E2C-4311-ADA6-48DE30D32283}" dt="2021-11-30T18:31:17.329" v="292"/>
        <pc:sldMkLst>
          <pc:docMk/>
          <pc:sldMk cId="772000862" sldId="577"/>
        </pc:sldMkLst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2842623562" sldId="581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2842623562" sldId="581"/>
            <ac:inkMk id="3" creationId="{EAC9125D-BCA7-4BFE-8E2E-CC3CE93A1CA2}"/>
          </ac:inkMkLst>
        </pc:inkChg>
      </pc:sldChg>
      <pc:sldChg chg="addSp delSp add mod ord">
        <pc:chgData name="David Quigley" userId="b7ec41d0611c9278" providerId="LiveId" clId="{FF3D7CDC-9E2C-4311-ADA6-48DE30D32283}" dt="2021-12-01T00:10:43.260" v="383"/>
        <pc:sldMkLst>
          <pc:docMk/>
          <pc:sldMk cId="1225640017" sldId="583"/>
        </pc:sldMkLst>
        <pc:inkChg chg="del">
          <ac:chgData name="David Quigley" userId="b7ec41d0611c9278" providerId="LiveId" clId="{FF3D7CDC-9E2C-4311-ADA6-48DE30D32283}" dt="2021-11-30T16:02:36.146" v="226" actId="478"/>
          <ac:inkMkLst>
            <pc:docMk/>
            <pc:sldMk cId="1225640017" sldId="583"/>
            <ac:inkMk id="3" creationId="{A9ABEB57-E329-413D-8372-1BC2B02AB85A}"/>
          </ac:inkMkLst>
        </pc:inkChg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1225640017" sldId="583"/>
            <ac:inkMk id="3" creationId="{CF5A0238-60BA-45B7-92FF-A47322C83750}"/>
          </ac:inkMkLst>
        </pc:inkChg>
      </pc:sldChg>
      <pc:sldChg chg="delSp add mod ord">
        <pc:chgData name="David Quigley" userId="b7ec41d0611c9278" providerId="LiveId" clId="{FF3D7CDC-9E2C-4311-ADA6-48DE30D32283}" dt="2021-11-30T18:31:17.329" v="292"/>
        <pc:sldMkLst>
          <pc:docMk/>
          <pc:sldMk cId="146713786" sldId="584"/>
        </pc:sldMkLst>
        <pc:inkChg chg="del">
          <ac:chgData name="David Quigley" userId="b7ec41d0611c9278" providerId="LiveId" clId="{FF3D7CDC-9E2C-4311-ADA6-48DE30D32283}" dt="2021-11-30T16:02:43.545" v="227" actId="478"/>
          <ac:inkMkLst>
            <pc:docMk/>
            <pc:sldMk cId="146713786" sldId="584"/>
            <ac:inkMk id="3" creationId="{04EA39C4-FB5F-48BB-81D5-B890DB9EACC4}"/>
          </ac:inkMkLst>
        </pc:inkChg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179438207" sldId="590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179438207" sldId="590"/>
            <ac:inkMk id="6" creationId="{0990919A-C9A3-43C2-BEC3-0BA7EFC4A5B6}"/>
          </ac:inkMkLst>
        </pc:inkChg>
      </pc:sldChg>
      <pc:sldChg chg="addSp delSp add mod ord">
        <pc:chgData name="David Quigley" userId="b7ec41d0611c9278" providerId="LiveId" clId="{FF3D7CDC-9E2C-4311-ADA6-48DE30D32283}" dt="2021-12-01T00:10:43.260" v="383"/>
        <pc:sldMkLst>
          <pc:docMk/>
          <pc:sldMk cId="2175773182" sldId="592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2175773182" sldId="592"/>
            <ac:inkMk id="5" creationId="{B2561699-4C70-4FB3-9296-42DA4828F542}"/>
          </ac:inkMkLst>
        </pc:inkChg>
        <pc:inkChg chg="del">
          <ac:chgData name="David Quigley" userId="b7ec41d0611c9278" providerId="LiveId" clId="{FF3D7CDC-9E2C-4311-ADA6-48DE30D32283}" dt="2021-11-30T16:02:31.711" v="225" actId="478"/>
          <ac:inkMkLst>
            <pc:docMk/>
            <pc:sldMk cId="2175773182" sldId="592"/>
            <ac:inkMk id="5" creationId="{E303FCEC-7F90-48AF-9D0D-8F08FE8C55E9}"/>
          </ac:inkMkLst>
        </pc:inkChg>
      </pc:sldChg>
      <pc:sldChg chg="add ord">
        <pc:chgData name="David Quigley" userId="b7ec41d0611c9278" providerId="LiveId" clId="{FF3D7CDC-9E2C-4311-ADA6-48DE30D32283}" dt="2021-11-30T18:31:17.329" v="292"/>
        <pc:sldMkLst>
          <pc:docMk/>
          <pc:sldMk cId="2616699222" sldId="599"/>
        </pc:sldMkLst>
      </pc:sldChg>
      <pc:sldChg chg="add ord">
        <pc:chgData name="David Quigley" userId="b7ec41d0611c9278" providerId="LiveId" clId="{FF3D7CDC-9E2C-4311-ADA6-48DE30D32283}" dt="2021-11-30T18:30:43.496" v="290"/>
        <pc:sldMkLst>
          <pc:docMk/>
          <pc:sldMk cId="1487045159" sldId="638"/>
        </pc:sldMkLst>
      </pc:sldChg>
      <pc:sldChg chg="addSp delSp modSp add mod ord">
        <pc:chgData name="David Quigley" userId="b7ec41d0611c9278" providerId="LiveId" clId="{FF3D7CDC-9E2C-4311-ADA6-48DE30D32283}" dt="2021-12-01T00:10:43.260" v="383"/>
        <pc:sldMkLst>
          <pc:docMk/>
          <pc:sldMk cId="2603584274" sldId="643"/>
        </pc:sldMkLst>
        <pc:spChg chg="mod">
          <ac:chgData name="David Quigley" userId="b7ec41d0611c9278" providerId="LiveId" clId="{FF3D7CDC-9E2C-4311-ADA6-48DE30D32283}" dt="2021-11-30T18:31:49.612" v="296" actId="20577"/>
          <ac:spMkLst>
            <pc:docMk/>
            <pc:sldMk cId="2603584274" sldId="643"/>
            <ac:spMk id="42" creationId="{A4052868-5F8C-4811-A3E1-0AED99CC74DA}"/>
          </ac:spMkLst>
        </pc:spChg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2603584274" sldId="643"/>
            <ac:inkMk id="8" creationId="{665F49D0-0928-4188-A072-53524F657A17}"/>
          </ac:inkMkLst>
        </pc:inkChg>
        <pc:inkChg chg="del">
          <ac:chgData name="David Quigley" userId="b7ec41d0611c9278" providerId="LiveId" clId="{FF3D7CDC-9E2C-4311-ADA6-48DE30D32283}" dt="2021-11-30T15:59:33.462" v="176" actId="478"/>
          <ac:inkMkLst>
            <pc:docMk/>
            <pc:sldMk cId="2603584274" sldId="643"/>
            <ac:inkMk id="8" creationId="{AD46F7B0-FE86-4542-8D14-C3AE37AEF94F}"/>
          </ac:inkMkLst>
        </pc:inkChg>
      </pc:sldChg>
      <pc:sldChg chg="add ord">
        <pc:chgData name="David Quigley" userId="b7ec41d0611c9278" providerId="LiveId" clId="{FF3D7CDC-9E2C-4311-ADA6-48DE30D32283}" dt="2021-11-30T18:30:43.496" v="290"/>
        <pc:sldMkLst>
          <pc:docMk/>
          <pc:sldMk cId="171219754" sldId="649"/>
        </pc:sldMkLst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1165057457" sldId="662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1165057457" sldId="662"/>
            <ac:inkMk id="5" creationId="{4A298CDB-EBEB-4D87-84A9-6D82EC4B32BF}"/>
          </ac:inkMkLst>
        </pc:inkChg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2212744227" sldId="667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2212744227" sldId="667"/>
            <ac:inkMk id="4" creationId="{1195FC82-53D6-42A5-9165-1614CA49383F}"/>
          </ac:inkMkLst>
        </pc:inkChg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1058790709" sldId="676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1058790709" sldId="676"/>
            <ac:inkMk id="6" creationId="{5DE6B7FB-51B4-40BC-997E-7C2966C4159F}"/>
          </ac:inkMkLst>
        </pc:inkChg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2192113134" sldId="692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2192113134" sldId="692"/>
            <ac:inkMk id="4" creationId="{D93708E4-1962-4C0E-AB16-CC3797476290}"/>
          </ac:inkMkLst>
        </pc:inkChg>
      </pc:sldChg>
      <pc:sldChg chg="add ord">
        <pc:chgData name="David Quigley" userId="b7ec41d0611c9278" providerId="LiveId" clId="{FF3D7CDC-9E2C-4311-ADA6-48DE30D32283}" dt="2021-11-30T18:34:55.945" v="303"/>
        <pc:sldMkLst>
          <pc:docMk/>
          <pc:sldMk cId="2048638805" sldId="699"/>
        </pc:sldMkLst>
      </pc:sldChg>
      <pc:sldChg chg="add ord">
        <pc:chgData name="David Quigley" userId="b7ec41d0611c9278" providerId="LiveId" clId="{FF3D7CDC-9E2C-4311-ADA6-48DE30D32283}" dt="2021-11-30T18:34:55.945" v="303"/>
        <pc:sldMkLst>
          <pc:docMk/>
          <pc:sldMk cId="4054705992" sldId="702"/>
        </pc:sldMkLst>
      </pc:sldChg>
      <pc:sldChg chg="add ord">
        <pc:chgData name="David Quigley" userId="b7ec41d0611c9278" providerId="LiveId" clId="{FF3D7CDC-9E2C-4311-ADA6-48DE30D32283}" dt="2021-11-30T18:34:55.945" v="303"/>
        <pc:sldMkLst>
          <pc:docMk/>
          <pc:sldMk cId="1880406542" sldId="703"/>
        </pc:sldMkLst>
      </pc:sldChg>
      <pc:sldChg chg="add ord">
        <pc:chgData name="David Quigley" userId="b7ec41d0611c9278" providerId="LiveId" clId="{FF3D7CDC-9E2C-4311-ADA6-48DE30D32283}" dt="2021-11-30T18:34:55.945" v="303"/>
        <pc:sldMkLst>
          <pc:docMk/>
          <pc:sldMk cId="2724427165" sldId="705"/>
        </pc:sldMkLst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1550816490" sldId="712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1550816490" sldId="712"/>
            <ac:inkMk id="5" creationId="{AB80E7F9-FD07-4B00-BEA9-319453F6C939}"/>
          </ac:inkMkLst>
        </pc:inkChg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329275456" sldId="909"/>
        </pc:sldMkLst>
      </pc:sldChg>
      <pc:sldChg chg="modSp add mod">
        <pc:chgData name="David Quigley" userId="b7ec41d0611c9278" providerId="LiveId" clId="{FF3D7CDC-9E2C-4311-ADA6-48DE30D32283}" dt="2021-11-30T18:27:19.135" v="267" actId="20577"/>
        <pc:sldMkLst>
          <pc:docMk/>
          <pc:sldMk cId="169063210" sldId="915"/>
        </pc:sldMkLst>
        <pc:spChg chg="mod">
          <ac:chgData name="David Quigley" userId="b7ec41d0611c9278" providerId="LiveId" clId="{FF3D7CDC-9E2C-4311-ADA6-48DE30D32283}" dt="2021-11-30T18:27:19.135" v="267" actId="20577"/>
          <ac:spMkLst>
            <pc:docMk/>
            <pc:sldMk cId="169063210" sldId="915"/>
            <ac:spMk id="6" creationId="{10CD91F3-EF7D-4A29-BDFD-FD0A81FD746C}"/>
          </ac:spMkLst>
        </pc:spChg>
      </pc:sldChg>
      <pc:sldChg chg="addSp delSp modSp add mod">
        <pc:chgData name="David Quigley" userId="b7ec41d0611c9278" providerId="LiveId" clId="{FF3D7CDC-9E2C-4311-ADA6-48DE30D32283}" dt="2021-12-01T00:10:43.260" v="383"/>
        <pc:sldMkLst>
          <pc:docMk/>
          <pc:sldMk cId="3045772554" sldId="916"/>
        </pc:sldMkLst>
        <pc:spChg chg="mod ord">
          <ac:chgData name="David Quigley" userId="b7ec41d0611c9278" providerId="LiveId" clId="{FF3D7CDC-9E2C-4311-ADA6-48DE30D32283}" dt="2021-11-30T18:28:47" v="278" actId="1076"/>
          <ac:spMkLst>
            <pc:docMk/>
            <pc:sldMk cId="3045772554" sldId="916"/>
            <ac:spMk id="7" creationId="{CFA586A1-00E2-4477-9F88-95F4E1DA7CE8}"/>
          </ac:spMkLst>
        </pc:spChg>
        <pc:picChg chg="del">
          <ac:chgData name="David Quigley" userId="b7ec41d0611c9278" providerId="LiveId" clId="{FF3D7CDC-9E2C-4311-ADA6-48DE30D32283}" dt="2021-11-30T18:28:01.095" v="269" actId="478"/>
          <ac:picMkLst>
            <pc:docMk/>
            <pc:sldMk cId="3045772554" sldId="916"/>
            <ac:picMk id="5" creationId="{91A42126-354B-4455-A6AF-B363ABFF039F}"/>
          </ac:picMkLst>
        </pc:picChg>
        <pc:picChg chg="add mod">
          <ac:chgData name="David Quigley" userId="b7ec41d0611c9278" providerId="LiveId" clId="{FF3D7CDC-9E2C-4311-ADA6-48DE30D32283}" dt="2021-11-30T18:28:40.206" v="277" actId="1076"/>
          <ac:picMkLst>
            <pc:docMk/>
            <pc:sldMk cId="3045772554" sldId="916"/>
            <ac:picMk id="1026" creationId="{1368FC5B-D38C-4EC0-9BAC-5147DB8BED56}"/>
          </ac:picMkLst>
        </pc:picChg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3045772554" sldId="916"/>
            <ac:inkMk id="4" creationId="{98996DCE-2C75-48D4-A701-B620E055467D}"/>
          </ac:inkMkLst>
        </pc:inkChg>
      </pc:sldChg>
      <pc:sldChg chg="add ord">
        <pc:chgData name="David Quigley" userId="b7ec41d0611c9278" providerId="LiveId" clId="{FF3D7CDC-9E2C-4311-ADA6-48DE30D32283}" dt="2021-11-30T18:31:35.944" v="294"/>
        <pc:sldMkLst>
          <pc:docMk/>
          <pc:sldMk cId="1316074431" sldId="917"/>
        </pc:sldMkLst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2880269786" sldId="918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2880269786" sldId="918"/>
            <ac:inkMk id="4" creationId="{7E7EAF91-AC1E-4248-BADD-A68D8B04457A}"/>
          </ac:inkMkLst>
        </pc:inkChg>
      </pc:sldChg>
      <pc:sldChg chg="addSp modSp add mod ord">
        <pc:chgData name="David Quigley" userId="b7ec41d0611c9278" providerId="LiveId" clId="{FF3D7CDC-9E2C-4311-ADA6-48DE30D32283}" dt="2021-12-01T00:10:43.260" v="383"/>
        <pc:sldMkLst>
          <pc:docMk/>
          <pc:sldMk cId="4165430522" sldId="919"/>
        </pc:sldMkLst>
        <pc:spChg chg="mod">
          <ac:chgData name="David Quigley" userId="b7ec41d0611c9278" providerId="LiveId" clId="{FF3D7CDC-9E2C-4311-ADA6-48DE30D32283}" dt="2021-11-30T18:32:19.643" v="301" actId="20577"/>
          <ac:spMkLst>
            <pc:docMk/>
            <pc:sldMk cId="4165430522" sldId="919"/>
            <ac:spMk id="42" creationId="{A4052868-5F8C-4811-A3E1-0AED99CC74DA}"/>
          </ac:spMkLst>
        </pc:spChg>
        <pc:spChg chg="mod">
          <ac:chgData name="David Quigley" userId="b7ec41d0611c9278" providerId="LiveId" clId="{FF3D7CDC-9E2C-4311-ADA6-48DE30D32283}" dt="2021-11-30T18:32:06.810" v="299" actId="20577"/>
          <ac:spMkLst>
            <pc:docMk/>
            <pc:sldMk cId="4165430522" sldId="919"/>
            <ac:spMk id="50" creationId="{1B94FD4B-7910-4188-BA8E-EE6B01C07873}"/>
          </ac:spMkLst>
        </pc:spChg>
        <pc:spChg chg="mod">
          <ac:chgData name="David Quigley" userId="b7ec41d0611c9278" providerId="LiveId" clId="{FF3D7CDC-9E2C-4311-ADA6-48DE30D32283}" dt="2021-11-30T18:32:04.024" v="297" actId="20577"/>
          <ac:spMkLst>
            <pc:docMk/>
            <pc:sldMk cId="4165430522" sldId="919"/>
            <ac:spMk id="52" creationId="{5B5A5E3A-F2DC-47AC-A29C-5D5B9AA7B9E7}"/>
          </ac:spMkLst>
        </pc:spChg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4165430522" sldId="919"/>
            <ac:inkMk id="8" creationId="{16C9ED4C-F5BD-4ED7-BC9F-390B96216DB8}"/>
          </ac:inkMkLst>
        </pc:inkChg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834206390" sldId="922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834206390" sldId="922"/>
            <ac:inkMk id="4" creationId="{06BEBDED-3EB1-4C82-BD1F-AC5F58D7D273}"/>
          </ac:inkMkLst>
        </pc:inkChg>
      </pc:sldChg>
      <pc:sldChg chg="add del">
        <pc:chgData name="David Quigley" userId="b7ec41d0611c9278" providerId="LiveId" clId="{FF3D7CDC-9E2C-4311-ADA6-48DE30D32283}" dt="2021-11-30T18:35:49.928" v="309" actId="47"/>
        <pc:sldMkLst>
          <pc:docMk/>
          <pc:sldMk cId="2705265386" sldId="923"/>
        </pc:sldMkLst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868826469" sldId="924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868826469" sldId="924"/>
            <ac:inkMk id="17" creationId="{1826C9E0-0305-4A76-AEF0-F592A3800A5D}"/>
          </ac:inkMkLst>
        </pc:inkChg>
      </pc:sldChg>
      <pc:sldChg chg="delSp add mod ord">
        <pc:chgData name="David Quigley" userId="b7ec41d0611c9278" providerId="LiveId" clId="{FF3D7CDC-9E2C-4311-ADA6-48DE30D32283}" dt="2021-11-30T18:30:43.496" v="290"/>
        <pc:sldMkLst>
          <pc:docMk/>
          <pc:sldMk cId="2695502319" sldId="925"/>
        </pc:sldMkLst>
        <pc:inkChg chg="del">
          <ac:chgData name="David Quigley" userId="b7ec41d0611c9278" providerId="LiveId" clId="{FF3D7CDC-9E2C-4311-ADA6-48DE30D32283}" dt="2021-11-30T16:02:07.329" v="222" actId="478"/>
          <ac:inkMkLst>
            <pc:docMk/>
            <pc:sldMk cId="2695502319" sldId="925"/>
            <ac:inkMk id="5" creationId="{BC82DA6F-9E69-40E4-A815-D764376CF0F3}"/>
          </ac:inkMkLst>
        </pc:inkChg>
      </pc:sldChg>
      <pc:sldChg chg="add ord">
        <pc:chgData name="David Quigley" userId="b7ec41d0611c9278" providerId="LiveId" clId="{FF3D7CDC-9E2C-4311-ADA6-48DE30D32283}" dt="2021-11-30T18:30:43.496" v="290"/>
        <pc:sldMkLst>
          <pc:docMk/>
          <pc:sldMk cId="3790031373" sldId="927"/>
        </pc:sldMkLst>
      </pc:sldChg>
      <pc:sldChg chg="add ord">
        <pc:chgData name="David Quigley" userId="b7ec41d0611c9278" providerId="LiveId" clId="{FF3D7CDC-9E2C-4311-ADA6-48DE30D32283}" dt="2021-11-30T18:30:43.496" v="290"/>
        <pc:sldMkLst>
          <pc:docMk/>
          <pc:sldMk cId="1508585086" sldId="928"/>
        </pc:sldMkLst>
      </pc:sldChg>
      <pc:sldChg chg="delSp add mod ord">
        <pc:chgData name="David Quigley" userId="b7ec41d0611c9278" providerId="LiveId" clId="{FF3D7CDC-9E2C-4311-ADA6-48DE30D32283}" dt="2021-11-30T18:30:43.496" v="290"/>
        <pc:sldMkLst>
          <pc:docMk/>
          <pc:sldMk cId="3579916834" sldId="929"/>
        </pc:sldMkLst>
        <pc:inkChg chg="del">
          <ac:chgData name="David Quigley" userId="b7ec41d0611c9278" providerId="LiveId" clId="{FF3D7CDC-9E2C-4311-ADA6-48DE30D32283}" dt="2021-11-30T16:02:14.895" v="223" actId="478"/>
          <ac:inkMkLst>
            <pc:docMk/>
            <pc:sldMk cId="3579916834" sldId="929"/>
            <ac:inkMk id="4" creationId="{D95CD5B5-61F3-4D29-BC93-7A9F126C6E6D}"/>
          </ac:inkMkLst>
        </pc:inkChg>
      </pc:sldChg>
      <pc:sldChg chg="delSp add mod ord">
        <pc:chgData name="David Quigley" userId="b7ec41d0611c9278" providerId="LiveId" clId="{FF3D7CDC-9E2C-4311-ADA6-48DE30D32283}" dt="2021-11-30T18:30:43.496" v="290"/>
        <pc:sldMkLst>
          <pc:docMk/>
          <pc:sldMk cId="528247960" sldId="930"/>
        </pc:sldMkLst>
        <pc:inkChg chg="del">
          <ac:chgData name="David Quigley" userId="b7ec41d0611c9278" providerId="LiveId" clId="{FF3D7CDC-9E2C-4311-ADA6-48DE30D32283}" dt="2021-11-30T16:02:23.595" v="224" actId="478"/>
          <ac:inkMkLst>
            <pc:docMk/>
            <pc:sldMk cId="528247960" sldId="930"/>
            <ac:inkMk id="4" creationId="{D9AAC772-4AE5-46DB-823C-55EA127B7FA2}"/>
          </ac:inkMkLst>
        </pc:inkChg>
      </pc:sldChg>
      <pc:sldChg chg="add del">
        <pc:chgData name="David Quigley" userId="b7ec41d0611c9278" providerId="LiveId" clId="{FF3D7CDC-9E2C-4311-ADA6-48DE30D32283}" dt="2021-11-30T18:35:50.395" v="310" actId="47"/>
        <pc:sldMkLst>
          <pc:docMk/>
          <pc:sldMk cId="1655374920" sldId="931"/>
        </pc:sldMkLst>
      </pc:sldChg>
      <pc:sldChg chg="addSp delSp add mod ord">
        <pc:chgData name="David Quigley" userId="b7ec41d0611c9278" providerId="LiveId" clId="{FF3D7CDC-9E2C-4311-ADA6-48DE30D32283}" dt="2021-12-01T00:10:43.260" v="383"/>
        <pc:sldMkLst>
          <pc:docMk/>
          <pc:sldMk cId="2448143359" sldId="932"/>
        </pc:sldMkLst>
        <pc:inkChg chg="add del">
          <ac:chgData name="David Quigley" userId="b7ec41d0611c9278" providerId="LiveId" clId="{FF3D7CDC-9E2C-4311-ADA6-48DE30D32283}" dt="2021-11-30T16:03:03.761" v="230" actId="478"/>
          <ac:inkMkLst>
            <pc:docMk/>
            <pc:sldMk cId="2448143359" sldId="932"/>
            <ac:inkMk id="5" creationId="{858C00A8-FD7B-458D-94DD-799A4113C8BB}"/>
          </ac:inkMkLst>
        </pc:inkChg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2448143359" sldId="932"/>
            <ac:inkMk id="5" creationId="{9AD835B0-34CD-4D0C-BA07-E482450F2400}"/>
          </ac:inkMkLst>
        </pc:inkChg>
      </pc:sldChg>
      <pc:sldChg chg="add ord">
        <pc:chgData name="David Quigley" userId="b7ec41d0611c9278" providerId="LiveId" clId="{FF3D7CDC-9E2C-4311-ADA6-48DE30D32283}" dt="2021-11-30T18:31:17.329" v="292"/>
        <pc:sldMkLst>
          <pc:docMk/>
          <pc:sldMk cId="2550512926" sldId="933"/>
        </pc:sldMkLst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3483895557" sldId="934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3483895557" sldId="934"/>
            <ac:inkMk id="5" creationId="{9299E624-C64A-40C5-B1AB-41CB1C04B344}"/>
          </ac:inkMkLst>
        </pc:inkChg>
      </pc:sldChg>
      <pc:sldChg chg="add del">
        <pc:chgData name="David Quigley" userId="b7ec41d0611c9278" providerId="LiveId" clId="{FF3D7CDC-9E2C-4311-ADA6-48DE30D32283}" dt="2021-11-30T18:35:50.912" v="311" actId="47"/>
        <pc:sldMkLst>
          <pc:docMk/>
          <pc:sldMk cId="3627893251" sldId="935"/>
        </pc:sldMkLst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885072972" sldId="936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885072972" sldId="936"/>
            <ac:inkMk id="2" creationId="{F689B0F4-8AA6-4865-B9F5-0409BF5C88A7}"/>
          </ac:inkMkLst>
        </pc:inkChg>
      </pc:sldChg>
      <pc:sldChg chg="add del">
        <pc:chgData name="David Quigley" userId="b7ec41d0611c9278" providerId="LiveId" clId="{FF3D7CDC-9E2C-4311-ADA6-48DE30D32283}" dt="2021-11-30T18:35:51.595" v="312" actId="47"/>
        <pc:sldMkLst>
          <pc:docMk/>
          <pc:sldMk cId="3979042757" sldId="937"/>
        </pc:sldMkLst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485308378" sldId="957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485308378" sldId="957"/>
            <ac:inkMk id="5" creationId="{35B75756-E604-4300-B183-6E1F2812ADE0}"/>
          </ac:inkMkLst>
        </pc:inkChg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1945689385" sldId="979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1945689385" sldId="979"/>
            <ac:inkMk id="4" creationId="{6A90E4F4-F7F3-4355-BC8B-ECE4FD85E47E}"/>
          </ac:inkMkLst>
        </pc:inkChg>
      </pc:sldChg>
      <pc:sldChg chg="add ord">
        <pc:chgData name="David Quigley" userId="b7ec41d0611c9278" providerId="LiveId" clId="{FF3D7CDC-9E2C-4311-ADA6-48DE30D32283}" dt="2021-11-30T18:35:29.278" v="307"/>
        <pc:sldMkLst>
          <pc:docMk/>
          <pc:sldMk cId="1997910071" sldId="984"/>
        </pc:sldMkLst>
      </pc:sldChg>
      <pc:sldChg chg="add del ord">
        <pc:chgData name="David Quigley" userId="b7ec41d0611c9278" providerId="LiveId" clId="{FF3D7CDC-9E2C-4311-ADA6-48DE30D32283}" dt="2021-11-30T18:35:49.378" v="308" actId="47"/>
        <pc:sldMkLst>
          <pc:docMk/>
          <pc:sldMk cId="3948626596" sldId="985"/>
        </pc:sldMkLst>
      </pc:sldChg>
      <pc:sldChg chg="addSp delSp add mod ord">
        <pc:chgData name="David Quigley" userId="b7ec41d0611c9278" providerId="LiveId" clId="{FF3D7CDC-9E2C-4311-ADA6-48DE30D32283}" dt="2021-12-01T00:10:43.260" v="383"/>
        <pc:sldMkLst>
          <pc:docMk/>
          <pc:sldMk cId="319014054" sldId="986"/>
        </pc:sldMkLst>
        <pc:inkChg chg="del">
          <ac:chgData name="David Quigley" userId="b7ec41d0611c9278" providerId="LiveId" clId="{FF3D7CDC-9E2C-4311-ADA6-48DE30D32283}" dt="2021-11-30T15:59:39.112" v="177" actId="478"/>
          <ac:inkMkLst>
            <pc:docMk/>
            <pc:sldMk cId="319014054" sldId="986"/>
            <ac:inkMk id="8" creationId="{0E09C292-D080-465A-B124-49392B3CFBFF}"/>
          </ac:inkMkLst>
        </pc:inkChg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319014054" sldId="986"/>
            <ac:inkMk id="8" creationId="{1F38AC60-6B99-4FDF-9B91-36C9A9B23250}"/>
          </ac:inkMkLst>
        </pc:inkChg>
      </pc:sldChg>
      <pc:sldChg chg="addSp delSp add mod ord">
        <pc:chgData name="David Quigley" userId="b7ec41d0611c9278" providerId="LiveId" clId="{FF3D7CDC-9E2C-4311-ADA6-48DE30D32283}" dt="2021-12-01T00:10:43.260" v="383"/>
        <pc:sldMkLst>
          <pc:docMk/>
          <pc:sldMk cId="1223737596" sldId="987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1223737596" sldId="987"/>
            <ac:inkMk id="8" creationId="{327A06E6-4F58-4B57-814B-8ECD2166C98A}"/>
          </ac:inkMkLst>
        </pc:inkChg>
        <pc:inkChg chg="del">
          <ac:chgData name="David Quigley" userId="b7ec41d0611c9278" providerId="LiveId" clId="{FF3D7CDC-9E2C-4311-ADA6-48DE30D32283}" dt="2021-11-30T15:59:42.745" v="178" actId="478"/>
          <ac:inkMkLst>
            <pc:docMk/>
            <pc:sldMk cId="1223737596" sldId="987"/>
            <ac:inkMk id="8" creationId="{CCB52DC2-DB58-4E5F-AB78-0BCB30AE7BEC}"/>
          </ac:inkMkLst>
        </pc:inkChg>
      </pc:sldChg>
      <pc:sldChg chg="addSp delSp modSp add mod ord">
        <pc:chgData name="David Quigley" userId="b7ec41d0611c9278" providerId="LiveId" clId="{FF3D7CDC-9E2C-4311-ADA6-48DE30D32283}" dt="2021-12-01T00:10:43.260" v="383"/>
        <pc:sldMkLst>
          <pc:docMk/>
          <pc:sldMk cId="3826964325" sldId="988"/>
        </pc:sldMkLst>
        <pc:spChg chg="mod">
          <ac:chgData name="David Quigley" userId="b7ec41d0611c9278" providerId="LiveId" clId="{FF3D7CDC-9E2C-4311-ADA6-48DE30D32283}" dt="2021-11-30T16:01:21.194" v="214" actId="20577"/>
          <ac:spMkLst>
            <pc:docMk/>
            <pc:sldMk cId="3826964325" sldId="988"/>
            <ac:spMk id="47" creationId="{A6A8C460-21D1-4CD2-81E2-498A97C8B264}"/>
          </ac:spMkLst>
        </pc:spChg>
        <pc:spChg chg="mod">
          <ac:chgData name="David Quigley" userId="b7ec41d0611c9278" providerId="LiveId" clId="{FF3D7CDC-9E2C-4311-ADA6-48DE30D32283}" dt="2021-11-30T16:01:27.461" v="219" actId="20577"/>
          <ac:spMkLst>
            <pc:docMk/>
            <pc:sldMk cId="3826964325" sldId="988"/>
            <ac:spMk id="48" creationId="{D1971756-65A0-4A5A-B209-78CF41544368}"/>
          </ac:spMkLst>
        </pc:spChg>
        <pc:spChg chg="mod">
          <ac:chgData name="David Quigley" userId="b7ec41d0611c9278" providerId="LiveId" clId="{FF3D7CDC-9E2C-4311-ADA6-48DE30D32283}" dt="2021-11-30T16:01:31.812" v="221" actId="20577"/>
          <ac:spMkLst>
            <pc:docMk/>
            <pc:sldMk cId="3826964325" sldId="988"/>
            <ac:spMk id="49" creationId="{95D67DE4-D63A-497A-BC9B-5EF8298E5A33}"/>
          </ac:spMkLst>
        </pc:spChg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3826964325" sldId="988"/>
            <ac:inkMk id="9" creationId="{C670101D-E627-427B-9BB6-4AAD676DFC1C}"/>
          </ac:inkMkLst>
        </pc:inkChg>
        <pc:inkChg chg="del">
          <ac:chgData name="David Quigley" userId="b7ec41d0611c9278" providerId="LiveId" clId="{FF3D7CDC-9E2C-4311-ADA6-48DE30D32283}" dt="2021-11-30T15:59:57.328" v="181" actId="478"/>
          <ac:inkMkLst>
            <pc:docMk/>
            <pc:sldMk cId="3826964325" sldId="988"/>
            <ac:inkMk id="9" creationId="{D0BA4FE1-34D6-416A-B651-247816E4784A}"/>
          </ac:inkMkLst>
        </pc:inkChg>
      </pc:sldChg>
      <pc:sldChg chg="addSp delSp add mod ord">
        <pc:chgData name="David Quigley" userId="b7ec41d0611c9278" providerId="LiveId" clId="{FF3D7CDC-9E2C-4311-ADA6-48DE30D32283}" dt="2021-12-01T00:10:43.260" v="383"/>
        <pc:sldMkLst>
          <pc:docMk/>
          <pc:sldMk cId="1017815141" sldId="989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1017815141" sldId="989"/>
            <ac:inkMk id="9" creationId="{18D848B6-7FBB-46F0-8700-9FAC3E61405B}"/>
          </ac:inkMkLst>
        </pc:inkChg>
        <pc:inkChg chg="del">
          <ac:chgData name="David Quigley" userId="b7ec41d0611c9278" providerId="LiveId" clId="{FF3D7CDC-9E2C-4311-ADA6-48DE30D32283}" dt="2021-11-30T15:59:50.128" v="180" actId="478"/>
          <ac:inkMkLst>
            <pc:docMk/>
            <pc:sldMk cId="1017815141" sldId="989"/>
            <ac:inkMk id="9" creationId="{9A9DCEF2-A56D-4460-84B1-35A864AA5C51}"/>
          </ac:inkMkLst>
        </pc:inkChg>
      </pc:sldChg>
      <pc:sldChg chg="addSp delSp modSp add mod ord">
        <pc:chgData name="David Quigley" userId="b7ec41d0611c9278" providerId="LiveId" clId="{FF3D7CDC-9E2C-4311-ADA6-48DE30D32283}" dt="2021-12-01T00:10:43.260" v="383"/>
        <pc:sldMkLst>
          <pc:docMk/>
          <pc:sldMk cId="3667468317" sldId="990"/>
        </pc:sldMkLst>
        <pc:spChg chg="mod">
          <ac:chgData name="David Quigley" userId="b7ec41d0611c9278" providerId="LiveId" clId="{FF3D7CDC-9E2C-4311-ADA6-48DE30D32283}" dt="2021-11-30T16:00:07.278" v="184" actId="20577"/>
          <ac:spMkLst>
            <pc:docMk/>
            <pc:sldMk cId="3667468317" sldId="990"/>
            <ac:spMk id="51" creationId="{DD279C6D-4262-4294-B499-7B7FDFA1E963}"/>
          </ac:spMkLst>
        </pc:spChg>
        <pc:spChg chg="mod">
          <ac:chgData name="David Quigley" userId="b7ec41d0611c9278" providerId="LiveId" clId="{FF3D7CDC-9E2C-4311-ADA6-48DE30D32283}" dt="2021-11-30T16:00:10.812" v="186" actId="20577"/>
          <ac:spMkLst>
            <pc:docMk/>
            <pc:sldMk cId="3667468317" sldId="990"/>
            <ac:spMk id="55" creationId="{5BAEADCC-A207-40A5-8783-C7BE01CC383C}"/>
          </ac:spMkLst>
        </pc:spChg>
        <pc:spChg chg="mod">
          <ac:chgData name="David Quigley" userId="b7ec41d0611c9278" providerId="LiveId" clId="{FF3D7CDC-9E2C-4311-ADA6-48DE30D32283}" dt="2021-11-30T16:00:13.978" v="188" actId="20577"/>
          <ac:spMkLst>
            <pc:docMk/>
            <pc:sldMk cId="3667468317" sldId="990"/>
            <ac:spMk id="56" creationId="{387A0946-C57D-4C5F-9FA8-2C590CABE9F1}"/>
          </ac:spMkLst>
        </pc:spChg>
        <pc:inkChg chg="del">
          <ac:chgData name="David Quigley" userId="b7ec41d0611c9278" providerId="LiveId" clId="{FF3D7CDC-9E2C-4311-ADA6-48DE30D32283}" dt="2021-11-30T16:00:04.195" v="182" actId="478"/>
          <ac:inkMkLst>
            <pc:docMk/>
            <pc:sldMk cId="3667468317" sldId="990"/>
            <ac:inkMk id="9" creationId="{75C6EDA6-3A82-420B-8606-2E0DCC0B1A08}"/>
          </ac:inkMkLst>
        </pc:inkChg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3667468317" sldId="990"/>
            <ac:inkMk id="9" creationId="{C18AFBF1-E607-4D5C-AFD5-1066B37C72EF}"/>
          </ac:inkMkLst>
        </pc:inkChg>
      </pc:sldChg>
      <pc:sldChg chg="addSp delSp modSp add mod ord">
        <pc:chgData name="David Quigley" userId="b7ec41d0611c9278" providerId="LiveId" clId="{FF3D7CDC-9E2C-4311-ADA6-48DE30D32283}" dt="2021-12-01T00:10:43.260" v="383"/>
        <pc:sldMkLst>
          <pc:docMk/>
          <pc:sldMk cId="2345780180" sldId="991"/>
        </pc:sldMkLst>
        <pc:spChg chg="mod">
          <ac:chgData name="David Quigley" userId="b7ec41d0611c9278" providerId="LiveId" clId="{FF3D7CDC-9E2C-4311-ADA6-48DE30D32283}" dt="2021-11-30T16:00:19.165" v="190" actId="20577"/>
          <ac:spMkLst>
            <pc:docMk/>
            <pc:sldMk cId="2345780180" sldId="991"/>
            <ac:spMk id="51" creationId="{DD279C6D-4262-4294-B499-7B7FDFA1E963}"/>
          </ac:spMkLst>
        </pc:spChg>
        <pc:spChg chg="mod">
          <ac:chgData name="David Quigley" userId="b7ec41d0611c9278" providerId="LiveId" clId="{FF3D7CDC-9E2C-4311-ADA6-48DE30D32283}" dt="2021-11-30T16:00:23.645" v="192" actId="20577"/>
          <ac:spMkLst>
            <pc:docMk/>
            <pc:sldMk cId="2345780180" sldId="991"/>
            <ac:spMk id="55" creationId="{5BAEADCC-A207-40A5-8783-C7BE01CC383C}"/>
          </ac:spMkLst>
        </pc:spChg>
        <pc:spChg chg="mod">
          <ac:chgData name="David Quigley" userId="b7ec41d0611c9278" providerId="LiveId" clId="{FF3D7CDC-9E2C-4311-ADA6-48DE30D32283}" dt="2021-11-30T16:00:26.312" v="194" actId="20577"/>
          <ac:spMkLst>
            <pc:docMk/>
            <pc:sldMk cId="2345780180" sldId="991"/>
            <ac:spMk id="56" creationId="{387A0946-C57D-4C5F-9FA8-2C590CABE9F1}"/>
          </ac:spMkLst>
        </pc:spChg>
        <pc:spChg chg="mod">
          <ac:chgData name="David Quigley" userId="b7ec41d0611c9278" providerId="LiveId" clId="{FF3D7CDC-9E2C-4311-ADA6-48DE30D32283}" dt="2021-11-30T16:00:33.520" v="200" actId="20577"/>
          <ac:spMkLst>
            <pc:docMk/>
            <pc:sldMk cId="2345780180" sldId="991"/>
            <ac:spMk id="58" creationId="{E16AD755-029A-4734-8406-313560496B6F}"/>
          </ac:spMkLst>
        </pc:spChg>
        <pc:spChg chg="mod">
          <ac:chgData name="David Quigley" userId="b7ec41d0611c9278" providerId="LiveId" clId="{FF3D7CDC-9E2C-4311-ADA6-48DE30D32283}" dt="2021-11-30T16:00:31.111" v="198" actId="20577"/>
          <ac:spMkLst>
            <pc:docMk/>
            <pc:sldMk cId="2345780180" sldId="991"/>
            <ac:spMk id="59" creationId="{C8E67CEC-9C5B-4225-A282-70B4AD02DC93}"/>
          </ac:spMkLst>
        </pc:spChg>
        <pc:spChg chg="mod">
          <ac:chgData name="David Quigley" userId="b7ec41d0611c9278" providerId="LiveId" clId="{FF3D7CDC-9E2C-4311-ADA6-48DE30D32283}" dt="2021-11-30T16:00:28.812" v="196" actId="20577"/>
          <ac:spMkLst>
            <pc:docMk/>
            <pc:sldMk cId="2345780180" sldId="991"/>
            <ac:spMk id="60" creationId="{015AA723-CDAE-40C9-A072-954E6FBE090A}"/>
          </ac:spMkLst>
        </pc:spChg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2345780180" sldId="991"/>
            <ac:inkMk id="9" creationId="{7403A39C-0C83-427C-9462-FAC063430E34}"/>
          </ac:inkMkLst>
        </pc:inkChg>
        <pc:inkChg chg="del">
          <ac:chgData name="David Quigley" userId="b7ec41d0611c9278" providerId="LiveId" clId="{FF3D7CDC-9E2C-4311-ADA6-48DE30D32283}" dt="2021-11-30T16:00:35.562" v="201" actId="478"/>
          <ac:inkMkLst>
            <pc:docMk/>
            <pc:sldMk cId="2345780180" sldId="991"/>
            <ac:inkMk id="9" creationId="{89619691-9BCF-4918-9C08-76B130F2D919}"/>
          </ac:inkMkLst>
        </pc:inkChg>
      </pc:sldChg>
      <pc:sldChg chg="addSp delSp add mod ord">
        <pc:chgData name="David Quigley" userId="b7ec41d0611c9278" providerId="LiveId" clId="{FF3D7CDC-9E2C-4311-ADA6-48DE30D32283}" dt="2021-12-01T00:10:43.260" v="383"/>
        <pc:sldMkLst>
          <pc:docMk/>
          <pc:sldMk cId="1280841971" sldId="992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1280841971" sldId="992"/>
            <ac:inkMk id="4" creationId="{1C812AEE-5638-47B5-92A9-C79DD18E0910}"/>
          </ac:inkMkLst>
        </pc:inkChg>
        <pc:inkChg chg="del">
          <ac:chgData name="David Quigley" userId="b7ec41d0611c9278" providerId="LiveId" clId="{FF3D7CDC-9E2C-4311-ADA6-48DE30D32283}" dt="2021-11-30T16:00:40.477" v="202" actId="478"/>
          <ac:inkMkLst>
            <pc:docMk/>
            <pc:sldMk cId="1280841971" sldId="992"/>
            <ac:inkMk id="4" creationId="{6D41C081-CBA6-498E-AEF0-7E9C5DA2C3C8}"/>
          </ac:inkMkLst>
        </pc:inkChg>
      </pc:sldChg>
      <pc:sldChg chg="addSp delSp modSp add mod ord">
        <pc:chgData name="David Quigley" userId="b7ec41d0611c9278" providerId="LiveId" clId="{FF3D7CDC-9E2C-4311-ADA6-48DE30D32283}" dt="2021-12-01T00:10:43.260" v="383"/>
        <pc:sldMkLst>
          <pc:docMk/>
          <pc:sldMk cId="418891160" sldId="993"/>
        </pc:sldMkLst>
        <pc:spChg chg="mod">
          <ac:chgData name="David Quigley" userId="b7ec41d0611c9278" providerId="LiveId" clId="{FF3D7CDC-9E2C-4311-ADA6-48DE30D32283}" dt="2021-11-30T16:00:53.361" v="205" actId="20577"/>
          <ac:spMkLst>
            <pc:docMk/>
            <pc:sldMk cId="418891160" sldId="993"/>
            <ac:spMk id="51" creationId="{DD279C6D-4262-4294-B499-7B7FDFA1E963}"/>
          </ac:spMkLst>
        </pc:spChg>
        <pc:spChg chg="mod">
          <ac:chgData name="David Quigley" userId="b7ec41d0611c9278" providerId="LiveId" clId="{FF3D7CDC-9E2C-4311-ADA6-48DE30D32283}" dt="2021-11-30T16:00:57.511" v="207" actId="20577"/>
          <ac:spMkLst>
            <pc:docMk/>
            <pc:sldMk cId="418891160" sldId="993"/>
            <ac:spMk id="55" creationId="{5BAEADCC-A207-40A5-8783-C7BE01CC383C}"/>
          </ac:spMkLst>
        </pc:spChg>
        <pc:spChg chg="mod">
          <ac:chgData name="David Quigley" userId="b7ec41d0611c9278" providerId="LiveId" clId="{FF3D7CDC-9E2C-4311-ADA6-48DE30D32283}" dt="2021-11-30T16:01:09.945" v="212" actId="20577"/>
          <ac:spMkLst>
            <pc:docMk/>
            <pc:sldMk cId="418891160" sldId="993"/>
            <ac:spMk id="56" creationId="{387A0946-C57D-4C5F-9FA8-2C590CABE9F1}"/>
          </ac:spMkLst>
        </pc:spChg>
        <pc:spChg chg="mod">
          <ac:chgData name="David Quigley" userId="b7ec41d0611c9278" providerId="LiveId" clId="{FF3D7CDC-9E2C-4311-ADA6-48DE30D32283}" dt="2021-11-30T16:01:01.145" v="210" actId="20577"/>
          <ac:spMkLst>
            <pc:docMk/>
            <pc:sldMk cId="418891160" sldId="993"/>
            <ac:spMk id="61" creationId="{FB8EF120-C9EF-43B8-92FC-1FF2353ED875}"/>
          </ac:spMkLst>
        </pc:spChg>
        <pc:inkChg chg="del">
          <ac:chgData name="David Quigley" userId="b7ec41d0611c9278" providerId="LiveId" clId="{FF3D7CDC-9E2C-4311-ADA6-48DE30D32283}" dt="2021-11-30T16:00:49.662" v="203" actId="478"/>
          <ac:inkMkLst>
            <pc:docMk/>
            <pc:sldMk cId="418891160" sldId="993"/>
            <ac:inkMk id="4" creationId="{9C795636-33AC-4EA5-8626-851B676E746F}"/>
          </ac:inkMkLst>
        </pc:inkChg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418891160" sldId="993"/>
            <ac:inkMk id="4" creationId="{CA1DB736-ED40-4025-B168-150916A39CAB}"/>
          </ac:inkMkLst>
        </pc:inkChg>
      </pc:sldChg>
      <pc:sldChg chg="add ord">
        <pc:chgData name="David Quigley" userId="b7ec41d0611c9278" providerId="LiveId" clId="{FF3D7CDC-9E2C-4311-ADA6-48DE30D32283}" dt="2021-11-30T18:35:12.928" v="305"/>
        <pc:sldMkLst>
          <pc:docMk/>
          <pc:sldMk cId="1799143075" sldId="994"/>
        </pc:sldMkLst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289995935" sldId="995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289995935" sldId="995"/>
            <ac:inkMk id="7" creationId="{217F3689-2F5D-48BD-A8F9-5E0221A6ADF3}"/>
          </ac:inkMkLst>
        </pc:inkChg>
      </pc:sldChg>
      <pc:sldChg chg="addSp add ord">
        <pc:chgData name="David Quigley" userId="b7ec41d0611c9278" providerId="LiveId" clId="{FF3D7CDC-9E2C-4311-ADA6-48DE30D32283}" dt="2021-12-01T00:10:43.260" v="383"/>
        <pc:sldMkLst>
          <pc:docMk/>
          <pc:sldMk cId="736779258" sldId="996"/>
        </pc:sldMkLst>
        <pc:inkChg chg="add">
          <ac:chgData name="David Quigley" userId="b7ec41d0611c9278" providerId="LiveId" clId="{FF3D7CDC-9E2C-4311-ADA6-48DE30D32283}" dt="2021-12-01T00:10:43.260" v="383"/>
          <ac:inkMkLst>
            <pc:docMk/>
            <pc:sldMk cId="736779258" sldId="996"/>
            <ac:inkMk id="10" creationId="{70516E6E-D9B4-4DB3-841F-510CA5DE6BC1}"/>
          </ac:inkMkLst>
        </pc:inkChg>
      </pc:sldChg>
      <pc:sldChg chg="modSp add mod">
        <pc:chgData name="David Quigley" userId="b7ec41d0611c9278" providerId="LiveId" clId="{FF3D7CDC-9E2C-4311-ADA6-48DE30D32283}" dt="2021-11-30T15:57:05.178" v="25" actId="20577"/>
        <pc:sldMkLst>
          <pc:docMk/>
          <pc:sldMk cId="1071191084" sldId="997"/>
        </pc:sldMkLst>
        <pc:spChg chg="mod">
          <ac:chgData name="David Quigley" userId="b7ec41d0611c9278" providerId="LiveId" clId="{FF3D7CDC-9E2C-4311-ADA6-48DE30D32283}" dt="2021-11-30T15:57:05.178" v="25" actId="20577"/>
          <ac:spMkLst>
            <pc:docMk/>
            <pc:sldMk cId="1071191084" sldId="997"/>
            <ac:spMk id="3" creationId="{E31062D8-E1DB-4B7E-AF66-EC8AC3DC86C5}"/>
          </ac:spMkLst>
        </pc:spChg>
      </pc:sldChg>
      <pc:sldChg chg="delSp modSp add mod">
        <pc:chgData name="David Quigley" userId="b7ec41d0611c9278" providerId="LiveId" clId="{FF3D7CDC-9E2C-4311-ADA6-48DE30D32283}" dt="2021-11-30T22:49:16.494" v="382" actId="20577"/>
        <pc:sldMkLst>
          <pc:docMk/>
          <pc:sldMk cId="3011886456" sldId="998"/>
        </pc:sldMkLst>
        <pc:spChg chg="mod">
          <ac:chgData name="David Quigley" userId="b7ec41d0611c9278" providerId="LiveId" clId="{FF3D7CDC-9E2C-4311-ADA6-48DE30D32283}" dt="2021-11-30T22:49:16.494" v="382" actId="20577"/>
          <ac:spMkLst>
            <pc:docMk/>
            <pc:sldMk cId="3011886456" sldId="998"/>
            <ac:spMk id="3" creationId="{E31062D8-E1DB-4B7E-AF66-EC8AC3DC86C5}"/>
          </ac:spMkLst>
        </pc:spChg>
        <pc:inkChg chg="del">
          <ac:chgData name="David Quigley" userId="b7ec41d0611c9278" providerId="LiveId" clId="{FF3D7CDC-9E2C-4311-ADA6-48DE30D32283}" dt="2021-11-30T15:57:12.163" v="26" actId="478"/>
          <ac:inkMkLst>
            <pc:docMk/>
            <pc:sldMk cId="3011886456" sldId="998"/>
            <ac:inkMk id="4" creationId="{DE5D083F-BE94-49EC-8478-6CCBF34A6E17}"/>
          </ac:inkMkLst>
        </pc:inkChg>
      </pc:sldChg>
      <pc:sldChg chg="modSp add mod">
        <pc:chgData name="David Quigley" userId="b7ec41d0611c9278" providerId="LiveId" clId="{FF3D7CDC-9E2C-4311-ADA6-48DE30D32283}" dt="2021-11-30T18:29:04.730" v="281" actId="1076"/>
        <pc:sldMkLst>
          <pc:docMk/>
          <pc:sldMk cId="1040778401" sldId="999"/>
        </pc:sldMkLst>
        <pc:spChg chg="mod">
          <ac:chgData name="David Quigley" userId="b7ec41d0611c9278" providerId="LiveId" clId="{FF3D7CDC-9E2C-4311-ADA6-48DE30D32283}" dt="2021-11-30T18:29:04.730" v="281" actId="1076"/>
          <ac:spMkLst>
            <pc:docMk/>
            <pc:sldMk cId="1040778401" sldId="999"/>
            <ac:spMk id="7" creationId="{CFA586A1-00E2-4477-9F88-95F4E1DA7CE8}"/>
          </ac:spMkLst>
        </pc:spChg>
      </pc:sldChg>
      <pc:sldChg chg="modSp add mod">
        <pc:chgData name="David Quigley" userId="b7ec41d0611c9278" providerId="LiveId" clId="{FF3D7CDC-9E2C-4311-ADA6-48DE30D32283}" dt="2021-11-30T18:29:15.833" v="282" actId="1076"/>
        <pc:sldMkLst>
          <pc:docMk/>
          <pc:sldMk cId="4130888612" sldId="1000"/>
        </pc:sldMkLst>
        <pc:spChg chg="mod">
          <ac:chgData name="David Quigley" userId="b7ec41d0611c9278" providerId="LiveId" clId="{FF3D7CDC-9E2C-4311-ADA6-48DE30D32283}" dt="2021-11-30T18:29:15.833" v="282" actId="1076"/>
          <ac:spMkLst>
            <pc:docMk/>
            <pc:sldMk cId="4130888612" sldId="1000"/>
            <ac:spMk id="7" creationId="{CFA586A1-00E2-4477-9F88-95F4E1DA7CE8}"/>
          </ac:spMkLst>
        </pc:spChg>
      </pc:sldChg>
      <pc:sldChg chg="modSp add mod">
        <pc:chgData name="David Quigley" userId="b7ec41d0611c9278" providerId="LiveId" clId="{FF3D7CDC-9E2C-4311-ADA6-48DE30D32283}" dt="2021-11-30T18:29:27.474" v="284" actId="1076"/>
        <pc:sldMkLst>
          <pc:docMk/>
          <pc:sldMk cId="345388209" sldId="1001"/>
        </pc:sldMkLst>
        <pc:spChg chg="mod">
          <ac:chgData name="David Quigley" userId="b7ec41d0611c9278" providerId="LiveId" clId="{FF3D7CDC-9E2C-4311-ADA6-48DE30D32283}" dt="2021-11-30T18:29:27.474" v="284" actId="1076"/>
          <ac:spMkLst>
            <pc:docMk/>
            <pc:sldMk cId="345388209" sldId="1001"/>
            <ac:spMk id="7" creationId="{CFA586A1-00E2-4477-9F88-95F4E1DA7CE8}"/>
          </ac:spMkLst>
        </pc:spChg>
      </pc:sldChg>
      <pc:sldChg chg="modSp add mod">
        <pc:chgData name="David Quigley" userId="b7ec41d0611c9278" providerId="LiveId" clId="{FF3D7CDC-9E2C-4311-ADA6-48DE30D32283}" dt="2021-11-30T18:29:48.178" v="286" actId="1076"/>
        <pc:sldMkLst>
          <pc:docMk/>
          <pc:sldMk cId="920120947" sldId="1002"/>
        </pc:sldMkLst>
        <pc:spChg chg="mod">
          <ac:chgData name="David Quigley" userId="b7ec41d0611c9278" providerId="LiveId" clId="{FF3D7CDC-9E2C-4311-ADA6-48DE30D32283}" dt="2021-11-30T18:29:48.178" v="286" actId="1076"/>
          <ac:spMkLst>
            <pc:docMk/>
            <pc:sldMk cId="920120947" sldId="1002"/>
            <ac:spMk id="7" creationId="{CFA586A1-00E2-4477-9F88-95F4E1DA7CE8}"/>
          </ac:spMkLst>
        </pc:spChg>
      </pc:sldChg>
      <pc:sldChg chg="modSp add mod">
        <pc:chgData name="David Quigley" userId="b7ec41d0611c9278" providerId="LiveId" clId="{FF3D7CDC-9E2C-4311-ADA6-48DE30D32283}" dt="2021-11-30T18:30:00.235" v="288" actId="1076"/>
        <pc:sldMkLst>
          <pc:docMk/>
          <pc:sldMk cId="382908342" sldId="1003"/>
        </pc:sldMkLst>
        <pc:spChg chg="mod">
          <ac:chgData name="David Quigley" userId="b7ec41d0611c9278" providerId="LiveId" clId="{FF3D7CDC-9E2C-4311-ADA6-48DE30D32283}" dt="2021-11-30T18:30:00.235" v="288" actId="1076"/>
          <ac:spMkLst>
            <pc:docMk/>
            <pc:sldMk cId="382908342" sldId="1003"/>
            <ac:spMk id="7" creationId="{CFA586A1-00E2-4477-9F88-95F4E1DA7CE8}"/>
          </ac:spMkLst>
        </pc:spChg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469213971" sldId="1022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93762869" sldId="1023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4045902399" sldId="1024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2204017035" sldId="1025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3845744760" sldId="1026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3740323077" sldId="1027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1864951933" sldId="1029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3209019807" sldId="1030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1827466367" sldId="1031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2575812139" sldId="1032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3762657470" sldId="1033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4050115714" sldId="1034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2479076417" sldId="1035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2736273447" sldId="1036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4261356218" sldId="1037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1387576579" sldId="1038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2169506739" sldId="1039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1386812293" sldId="1040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2429543311" sldId="1041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336577151" sldId="1042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747674011" sldId="1043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1158878943" sldId="1044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1939241112" sldId="1045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1729321496" sldId="1046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4164045541" sldId="1047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3670109801" sldId="1048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14488736" sldId="1049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3265143526" sldId="1050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3400270151" sldId="1051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2596784718" sldId="1052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957070236" sldId="1053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501445984" sldId="1057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1015020446" sldId="1058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2544669751" sldId="1059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2734128501" sldId="1060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3097906322" sldId="1061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3583479474" sldId="1062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2119349985" sldId="1063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3614017850" sldId="1064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4260357233" sldId="1065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1077386740" sldId="1066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3664965386" sldId="1067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3557569228" sldId="1068"/>
        </pc:sldMkLst>
      </pc:sldChg>
      <pc:sldChg chg="del">
        <pc:chgData name="David Quigley" userId="b7ec41d0611c9278" providerId="LiveId" clId="{FF3D7CDC-9E2C-4311-ADA6-48DE30D32283}" dt="2021-11-30T15:56:31.661" v="0" actId="47"/>
        <pc:sldMkLst>
          <pc:docMk/>
          <pc:sldMk cId="1334252902" sldId="1069"/>
        </pc:sldMkLst>
      </pc:sldChg>
      <pc:sldMasterChg chg="delSldLayout">
        <pc:chgData name="David Quigley" userId="b7ec41d0611c9278" providerId="LiveId" clId="{FF3D7CDC-9E2C-4311-ADA6-48DE30D32283}" dt="2021-11-30T15:56:31.661" v="0" actId="47"/>
        <pc:sldMasterMkLst>
          <pc:docMk/>
          <pc:sldMasterMk cId="0" sldId="2147483659"/>
        </pc:sldMasterMkLst>
        <pc:sldLayoutChg chg="del">
          <pc:chgData name="David Quigley" userId="b7ec41d0611c9278" providerId="LiveId" clId="{FF3D7CDC-9E2C-4311-ADA6-48DE30D32283}" dt="2021-11-30T15:56:31.661" v="0" actId="47"/>
          <pc:sldLayoutMkLst>
            <pc:docMk/>
            <pc:sldMasterMk cId="0" sldId="2147483659"/>
            <pc:sldLayoutMk cId="1548525796" sldId="2147483660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00:44.4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14796 3794 734 0,'-17'61'136'0,"-3"4"-38"0,-8 3-17 15,-2 0-43-15,-2-9-28 16,5-7-3 0,1-13-5-16,6-13 1 15,10-18-3-15,4-11-2 16,12-21-6-16,8-15 47 15,14-15 7-15,11-13-26 0,9-12-7 16,8-1-8-16,1 0-2 16,1 10 0-16,-4 11 0 15,-9 14-1-15,-11 17 2 0,-6 10 33 16,-12 16 12-16,-8 9-16 16,-10 17-24-16,-10 16-10 15,-8 15 1-15,-4 12-2 0,-2 8 2 16,2 1-2-16,4-5 1 15,11-12 1-15,5-15 0 16,8-17 2-16,13-18 2 0,13-17-3 16,10-18-4-16,14-14 3 15,15-12 2-15,1-10-2 0,5-4 0 16,-1 5 3-16,-11 12-1 16,-9 19 0-16,-12 21 4 15,-13 24 0-15,-7 30-6 16,-8 21-2-1,0 18 1-15,-2 10 0 16,6 5-2-16,4-3 2 16,7-10 0-16,13-18 5 0,10-18-1 15,13-26 6-15,11-24-1 16,9-22-10-16,17-27-1 16,11-24 2-16,6-21 1 0,4-14 1 15,-8-1 0-15,-11 10 1 16,-19 14 0-16,-15 19 3 0,-15 26-1 15,-17 26-2-15,-6 18 5 16,-3 20 3-16,-5 18-2 16,-4 19-5-16,0 10 0 15,-4 8-1-15,2-3 2 16,2-6-1 0,3-9 2-16,3-16 4 0,8-19-2 15,10-17-5-15,1-13-4 16,7-20-4-16,6-14 4 15,-9-8-1-15,-7 3-1 16,-12 1-2-16,-12 8 3 16,-16 12-8-16,-14 16-47 0,-14 6-28 15,-8 14-9-15,-3 5-95 0,1 4-275 16</inkml:trace>
  <inkml:trace contextRef="#ctx0" brushRef="#br0" timeOffset="601.04">14810 2725 509 0,'-2'-18'214'16,"2"2"-56"-16,-4 3-21 0,0 2-34 15,0 9-25-15,-7 14-11 0,1 18 12 16,-4 21-16-16,2 19-40 16,0 15-14-16,0 14-4 15,6 7-3-15,-2-2-2 0,4-6 0 16,2-10-3-16,-4-16-6 15,0-19-43-15,-8-18-21 16,2-20-56 0,-5-16-98-16,5-20-39 15,-2-9-360-15</inkml:trace>
  <inkml:trace contextRef="#ctx0" brushRef="#br0" timeOffset="885.73">14371 2819 423 0,'0'0'187'0,"4"-33"-17"0,2 19-59 16,2 0-2-16,4 5 22 15,4-3-19-15,8-1-21 0,8-7-22 16,9-8-20-16,11-13-28 15,14-11-15-15,5-9-4 0,3 0-3 16,-3 6-46-16,-5 12-12 16,-13 11 22-16,-13 18-52 15,-10 14-81-15,-10 9-83 16,-8 12-235 0</inkml:trace>
  <inkml:trace contextRef="#ctx0" brushRef="#br0" timeOffset="1302.29">14934 3039 618 0,'0'0'120'0,"0"0"22"15,25-17-18-15,-15 17 15 16,2 12-58-16,-2 8-22 15,0 9-24-15,2 8-15 16,0 9-8 0,2 4-3-16,2-5-4 15,4-7-2-15,1-11 1 0,5-17 6 16,4-15-6-16,2-21-10 16,0-18 0-16,-1-8 4 15,-1-9 0-15,-8 0-1 16,-2 3 2-16,-8 10 0 15,-2 9 0-15,-4 13 1 0,-2 9 1 16,2 11 0-16,-2 8 3 0,-2 15-1 16,2 8-3-16,0 12 0 15,0 6-1-15,1 7 0 16,-1 1-1-16,0-5-21 16,2-8-39-16,0-15-38 15,4-13-38-15,-4-13-44 0,0-16-156 0,4-6-12 16</inkml:trace>
  <inkml:trace contextRef="#ctx0" brushRef="#br0" timeOffset="1649.73">15484 3059 407 0,'0'0'259'16,"0"0"-87"0,34 22-21-16,-23-16-34 15,5-2-50-15,4-3-36 16,0-2-19-16,6-8-8 15,6-5-1-15,-6-3 2 16,3-5-3-16,-9-1-1 16,-4-1-1-16,-6 2-1 0,-4-1-4 15,-10 5 2-15,-8 3 0 0,-6 7 2 16,-10 8 0-16,-3 10 0 16,-5 10 2-16,-2 10-2 15,2 11-2-15,7 6 0 16,5 7 7-16,8 0 5 0,6 1-1 15,8-5-5-15,2-7 3 16,6-7-3 0,4-12-3-16,6-10 5 15,6-11-24-15,3-11-37 16,11-16-50-16,4-16-68 16,8-12-3-16,3-11-149 15,5 0 100-15</inkml:trace>
  <inkml:trace contextRef="#ctx0" brushRef="#br0" timeOffset="1934.69">15909 2959 108 0,'36'-43'113'0,"-11"12"-11"0,-3 7 41 0,-6 9 2 16,-4 10-21-16,-8 7-29 16,-4 15-57-16,-6 6-2 15,-4 7 2-15,-6 1 33 0,0 2-14 16,1-3-11-16,-1-7-16 16,2-3-18-16,4-7-5 15,6-8-5-15,4-5-3 0,8-1 4 16,10-9 11-16,5-4-7 15,9 0-3-15,4 1-36 16,0 5 13-16,-6 8 12 0,-7 15 4 16,-17 12-2-16,-6 10-4 15,-14 10 3-15,-11 7 2 16,-7-1 3 0,-2-3-4-16,0-10-22 15,-3-10-73-15,9-15 16 16,4-14 14-16,10-10-62 15,10-11-59-15,8-8-105 0</inkml:trace>
  <inkml:trace contextRef="#ctx0" brushRef="#br0" timeOffset="2388.76">16364 2873 506 0,'0'0'171'0,"37"2"-10"16,-31 18-65-16,-6 12-42 15,-9 11-3-15,-11 13-4 16,-4 5-24 0,-4 9-15-16,2-1-7 15,0-6-2-15,5-8 0 16,5-12-4-16,6-14 3 16,2-12-2-16,8-16 0 0,8-10-16 15,8-15-42-15,7-14-12 16,7-13 46-16,10-10 11 15,0-9 8-15,1-7-6 0,-5-5 22 16,-6 1 6-16,-6 1 35 16,-12 1 30-16,-10 3 10 0,-4 4-7 15,-6 7-17-15,-2 10 3 16,-2 13-17-16,2 16-24 16,4 17-14-16,2 18-4 15,4 22 9 1,0 20-4-16,4 19-8 15,4 16-3-15,-2 14 0 0,2 4-1 16,-2 0-1-16,-2-11-2 16,-2-16-8-16,2-21-58 15,0-24-46-15,0-26-73 16,4-21 2-16,2-19-116 0,7-13-43 16</inkml:trace>
  <inkml:trace contextRef="#ctx0" brushRef="#br0" timeOffset="2736.68">16741 2860 276 0,'0'0'269'15,"46"-29"-89"-15,-38 29-46 16,-6 5-12-16,-8 5-65 16,-12 5-30-16,-6 7 32 0,-4 4-5 15,-3 7-3-15,1 6-17 0,2 3-12 16,6 2-2-16,4 0-7 16,6-2-6-16,6-2-6 15,6-8 0-15,0-7-1 16,10-10 3-16,6-14-1 15,6-9-4-15,8-18-7 0,4-12-22 16,5-10-38 0,-1-5-3-16,-2 0 50 15,-8 10 23-15,-9 9 1 16,-3 12 2-16,-10 10-3 16,-4 12 1-16,-2 8-8 15,0 15-10-15,-4 9 20 16,0 9 0-16,-4 8-2 0,2 5 0 15,2 1-1-15,0-3-4 0,1-10 0 16,3-11 0-16,0-13-25 16,0-18-97-16,3-17-35 15,3-12-103-15,4-8-204 16</inkml:trace>
  <inkml:trace contextRef="#ctx0" brushRef="#br0" timeOffset="2975.09">16978 2894 359 0,'0'0'131'0,"0"0"39"15,33 38-50-15,-23-14-42 16,-2 8-16-16,-2 6-19 16,0 7-17-16,0 0-13 0,-6 0-8 15,4-7-4-15,-2-7 1 16,0-15 0-16,0-16-7 15,2-23-7-15,8-17-59 0,-2-16-73 16,10-17-54-16,7-9-144 16</inkml:trace>
  <inkml:trace contextRef="#ctx0" brushRef="#br0" timeOffset="3122.05">17349 2609 673 0,'-26'88'87'0,"-14"29"29"15,-15 20-24-15,-17 21 16 16,-7 2-17-16,-3-9-6 31,3-17-20-31,3-25-30 16,9-25-25-16,11-30-17 0,21-26-6 15,31-22-108-15,21-15-437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16:51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5604 5395 1173 0,'0'0'119'0,"0"0"-5"0,31 25-55 16,-27-22-30-16,-4-3-23 15,0-1-8-15,-2-7-6 16,-2-5 4-16,-4-3 2 0,0-6 3 15,-1-3-1-15,1-4 1 16,-2-3 3-16,2-3 5 16,2-1 0-16,4-4-1 15,-2-3 3-15,4-3 1 0,0-5-3 16,0-3-5-16,6-5-2 16,4-4 1-1,6-6-3-15,3-3 3 16,1-4-1-16,12-4 0 15,2-1 2-15,6 1 0 16,5 1-2-16,9 3 0 0,7 1 2 16,9 4-4-16,5 8 1 15,9 5-6-15,11 10-1 16,5 11 7-16,11 13-2 0,4 10 0 16,10 14 0-16,0 7 1 15,12 10-1-15,-4 14-1 16,5 7 1-16,-3 10-2 0,-2 9 5 15,-4 10-2-15,-6 6 1 16,-12 10 7-16,-8 4 6 16,-11 6 12-1,-9 5 7-15,-7 1 1 16,-13 3-13-16,-7 1-6 16,-12-5-6-16,-7-3-4 15,-11-7-3-15,-10-8 0 0,-2-10-2 16,-10-13-1-16,-4-13 0 15,0-14 0-15,-4-17-28 16,0-19-69-16,4-22-106 0,10-14-188 16</inkml:trace>
  <inkml:trace contextRef="#ctx0" brushRef="#br0" timeOffset="7834.3">8508 2979 310 0,'0'0'146'16,"8"-30"-117"-16,-4 15-8 15,-2 0-20-15,-2 2 1 0,-2 0 83 0,-2 3 35 16,-2 2-21-16,0 0-44 16,0 5-11-16,0 1-23 15,4 2-4-15,-2 0-13 16,2 0-2-16,2 0-2 0,4 3-1 15,12-1 4-15,4 1 2 16,11-2 1 0,11 2-2-16,10-2-1 15,13-1 1-15,7 0 11 16,15 0 10-16,5 0-6 16,11 0-6-16,10 0-6 15,8 0-4-15,8 0-2 16,0 3 0-16,8-2 1 0,-1 0-1 15,3 2 0-15,0-1-1 0,2 1 3 16,4 0-3-16,2 1 0 16,0 0 1-16,-2 1-1 15,0 0 0-15,-2 3 1 16,-10-3-1-16,-4 1 0 0,-4 0 1 16,-4-3 0-16,-8 0 1 31,-5-2 1-31,-7-1 0 0,-4-1-1 15,-9-2 0-15,-7-2 0 16,-5 0 7-16,-7-1 5 16,-9 2-5-16,-11-2-7 0,-9 1 0 15,-12 0 0-15,-8 0-2 16,-12 3 1-16,-8 1 1 0,-6 1-6 16,-12 0 0-16,-12 0 3 15,-8 0 3-15,-7-1-1 16,-11-1 0-16,-5 0-2 15,-11-2 3-15,-5 0-2 0,-11-1 0 16,-11 1 0-16,-12-1 1 16,-9 1-1-16,-13 0 1 15,-8 1-2 1,-6 0-3-16,-2 1 5 16,-10-1-4-16,0 2 5 15,1-2-2-15,-5 1 1 16,-2-2 0-16,4-1-1 0,10-1-1 0,-2-1 2 0,8-2 0 31,10 3-1-31,6-3 1 16,8 1-1-16,-1 2 1 0,9-1-1 15,4 1 1-15,6 4-1 16,3-2 1-16,3 4-2 16,4 0 1-16,5 0 1 0,3 0-2 15,5 2 2-15,9 1-1 16,5-1 1-16,11 1-2 15,9 0 1-15,12-1 0 0,8 1-1 16,9-1 2-16,9 1-2 16,8-1 1-16,12 0 0 15,3 0 2-15,13-1 0 0,10 2-1 16,2 0 0 0,13-1-2-16,5 1 2 15,8-1-1-15,9 1 0 16,2-3-1-16,9 0 0 15,1 0 1-15,11 1-2 0,1 0 1 16,8-1 2-16,4 1-2 0,5 2 2 16,9-1-1-16,4 2-2 15,4 0-2-15,0 1 1 16,6 2-1-16,2-2 0 16,0 1 4-16,0 1-1 15,0 0 0 1,-2 1 0-16,-6-2 1 0,0 4 0 15,-3-1-1-15,-3 1 0 16,-6 2 1-16,0-1-1 16,-6-1 1-16,-1-1 0 15,-7 0-1-15,-8-1 2 16,-6-2-1-16,-7-1 0 16,-9-2 0-16,-11-1 0 15,-11-2 1-15,-9 0 0 0,-10 0 1 16,-12-4 2-16,-8-2 1 15,-12 1 1-15,-6-1 0 16,-14-2-6-16,-6 0-2 16,-14 1 2-16,-2-1 0 0,-9 2 0 15,-7-2-1-15,-3 4 1 16,-13-1 0-16,-6-2-1 0,-5 2 1 16,-10-2 1-16,-7 2-1 15,-7-1 1-15,-8-1-2 16,-4 1 1-16,-8 0-9 0,-5 1 9 15,-7-3 1-15,-2 3-1 16,-2 1 1-16,-4 2 0 0,-2 0-1 16,2-2 0-16,2 3 1 15,2-1 0-15,-2 0-2 16,10 1 2-16,2 0-1 16,2 0 1-16,4 0-1 15,2 0 0 1,9 1 0-16,-5 1 0 15,8-1 1-15,0 1-2 0,7 2 1 16,5 1 0-16,8-2 0 16,1 1 1-16,13-3-1 15,9 2 0-15,11-2 0 16,5 0 1-16,14-2 0 16,13-2 2-16,11-1 0 0,6 0 1 0,12-1 6 15,14-3-6-15,11 4-2 16,13-4-3-16,10 2 2 15,11 0-1-15,11 2 0 16,5 1-7-16,11-1-2 16,3 3 6-16,4-1 2 15,9-1 0 1,1 3 1-16,2-2-1 0,6 3 1 16,4 0 1-16,7 0-2 15,7 0 1-15,0 4-1 16,8-2 3-16,2 0-2 15,8 3-1-15,2 1 2 16,4 1-3-16,2 0 2 0,1 2-2 16,-1-1 2-16,0 2 0 0,-2-1 0 15,-4 1-1-15,-10-1 2 16,-4 0-1-16,-6-1-1 16,-10 1 2-16,-9-2-1 15,-11 1 0-15,-8-2 0 16,-13 2 0-16,-9-3 0 0,-13-1 0 15,-10 0 0-15,-9-1 0 0,-11-1 0 16,-10-1 0-16,-6 0 2 16,-8-1-2-16,-6 0-2 15,-2 0 0-15,-10 0-2 16,-4 0 4-16,-8 1 0 0,-6-3-1 16,-5 1 2-16,-11-1-1 31,-4 1 0-31,-7-1 0 0,-13 1 0 15,-7 0-1-15,-7 1 1 16,-11 0 1-16,-4-1-2 16,-17 0 1-16,-1-1 0 15,-10 1 0-15,-6-3-1 16,-6 2-1-16,-10-2 3 0,0 0-2 16,-4-1 2-16,-6 0 0 0,-6 0-1 31,2-1 0-31,-4 1 1 0,1 1-1 15,1-3-1-15,2 1 3 16,2 2-1-16,4 0-1 16,8-1 0-16,2-1 0 0,6 2 1 15,8 0-2-15,8 2 1 16,10-1 0-16,1 2 0 16,9 1 1-16,10 0-3 15,5 0 4-15,9 0-4 16,7 1-2-16,9 2-3 15,5-1 1-15,11-2 1 0,9 2 4 16,6-2 0-16,10 2-1 16,8-2 1-16,2 2-1 0,9 0-1 15,5 0-1-15,7 2 1 16,13 1 5-16,6 0-2 16,10 2 1-16,12-1 0 15,7 2-1-15,13-2 2 0,3 2-3 16,13-2 3-16,3-1-2 15,8 1 0-15,7-1 0 0,3 1 0 16,8-1 0-16,-2 1 1 16,9-1 0-16,3-1-1 15,4 1 2-15,-2-1 0 16,6-1 2-16,8 0 1 0,-2 0-1 16,0-1 0-16,2 0-2 31,2-1 1-31,-4-1-2 0,1 1 0 15,-3-1 1-15,0 0-2 16,2 1 1-16,-2 1-1 16,-4 0 1-16,0 0-1 0,0 0 0 15,-8 1 0-15,0-1 1 0,-9 1 0 16,-1-1 0-16,-6 1-1 16,-6 1 0-16,-3 0 0 15,-15-1 1-15,-5 2-1 16,-15-2 0-16,-7-1 2 15,-14 2-2-15,-11-1 0 0,-7-1 0 16,-10 1 0-16,-8-2-2 16,-6 3 1-16,-6-3-3 15,-10-1 2 1,-12 1 5-16,-5-1 0 16,-15 0 0-16,-8 0-2 15,-11-2 0-15,-9-2 0 0,-9 1 0 16,-4 1 0-16,-15-2-1 15,-3 0 2-15,-12 0-4 16,0 0 5-16,-11 0-6 16,-3-1 3-16,-2 1 1 0,-8 1 0 15,2-2-1-15,-8 1 0 16,-2 2 1-16,0-2-1 0,-2 0 0 16,-2 2 0-16,5 0-1 15,-5-2 1-15,2 3 1 16,0-1-1-16,4 1-1 15,4 2 1-15,2-1 0 0,6 0 0 16,7 4 0-16,7-1 0 0,6 1 1 16,14-1-1-16,4 1 0 15,7-2 0-15,13 1 1 16,9-1-1-16,11-2 0 16,11 3 0-16,10-2 1 15,10 0-1 1,12-1 0-16,9 0 0 15,10 0-1-15,15 0 0 0,14 0 2 16,16-4-2-16,11 2-1 16,15-4 2-16,7 0-1 15,13 1 2-15,7 0-1 16,0 0-1-16,13 0 1 16,-1 1 0-16,6-1 0 0,2 1 0 0,10 2 1 15,2-1-2-15,6 1 2 16,10-1-2-16,6 1 1 15,6 0 0-15,0 1 1 16,6 0 0-16,2 1 1 16,-2 0-2-16,5-1 1 15,-5 0-1 1,0 3 1-16,-4-1-1 0,2 1 0 16,-14 1-1-16,-4 0 1 15,-4 2 1-15,-6-1-2 16,-10 2 2-16,-8-1-1 15,-6 0 0-15,-9 1-1 16,-11 0 0-16,-5-1 0 0,-9 0-2 16,-13 0 3-16,-7 0-1 0,-9-1 0 15,-12 1 1-15,-11-1-1 16,-5 1 0-16,-14-1 0 16,-6 1-2-16,-6-3-7 15,-12 4 1-15,-8-2 6 16,-11 0 2-16,-13-1 3 0,-10-1-1 31,-11-2-1-31,-9 0-1 0,-7 0 1 16,-8-2 1-16,-7-1-3 15,-5-2 0-15,-6 0 4 16,-6 0 1-16,-7-2 3 16,-3 0-1-16,-6-1-1 0,-2 2-1 15,-6-3-2-15,-4 1 0 0,2 0 1 16,-4 1-2-16,0-2 1 15,0 2 0-15,0 0-1 16,2-2 1-16,0 3-1 16,0 0 1-16,0 1-2 15,4 0 3-15,2 2-2 0,-4 2-1 16,10-1 1-16,2 4-1 16,6-2 2-16,2 2-2 0,9 2 1 15,3 1 0-15,8-1 1 16,7 1 1-16,7 0 2 15,8 0 3-15,9-2-3 16,10 2-1-16,11-3-1 0,9 2-1 16,12-1 0-16,10-2 0 15,9 0-1 1,7 0 0-16,4 1-1 16,10-1 0-16,9 0 3 15,7 1 0-15,8 0-1 16,14-2-1-16,3 0 1 15,7 0 0-15,7-1-1 0,11-3 2 16,5 3-1-16,9-3-2 16,3 0 2-16,6 0 0 0,5 2-1 15,3-1 0-15,4 1 0 16,2-1 1-16,7 3-1 16,-1 0 0-16,8 0 0 15,0-1 0-15,2 5 0 0,2 1 0 16,2 1 1-16,2-1-1 15,1 4 0 1,1-1 0-16,4 1 0 16,-4 1 0-16,-4-1 0 15,0 2 1-15,-2-1-2 16,0 2 1-16,-8-1 0 16,-4 2 0-16,-1 1 0 0,-5-1 0 15,-6 2 0-15,-4-1-1 16,-11 1 1-16,-7-1 1 0,-7-1-2 15,-9-2 2-15,-9 1-2 16,-11-3 0-16,-11-2 2 16,-6 0-1-16,-12-2-1 0,-6-1 1 15,-8 1-2-15,-6-2-2 16,-6 0 1-16,-10 1 1 16,-10-2 3-16,-10-1 1 0,-13 1-1 15,-13-2 1-15,-15 0-1 16,-13 0-5-16,-9-3-17 0,-14 3-18 15,-9-5 9-15,-7 1 14 16,-6-1 10-16,-12-1 6 16,-2 0 0-16,-6-1-1 15,-2 2 3 1,-2-3 4-16,-5 2 0 16,-3 2 0-16,0-1-2 15,2 0 2-15,-6 1-4 0,4 2 0 16,2-2 0-16,-1 3 0 15,5-2-1-15,2 2 0 16,10 0-1-16,-2 1 1 16,10 0-1-16,8 0 0 0,6 0 1 15,9 2-1-15,13-1 0 16,12 2 1-16,7-1-1 0,15 0 3 16,9 0-1-16,15 0-1 15,9-1 1-15,10 0 0 16,12-1 0-16,2 0-2 15,10 0 3 1,6 0 0-16,10-1-3 16,10-2 3-16,12 2-3 15,6-2-1-15,15 1 0 0,13-1 2 16,5 1-2-16,13-1 1 16,7-2 0-16,12 1 0 15,10-1 1-15,9 1 0 16,9 1 2-16,6-1-1 0,10 1-1 15,4 1-1-15,6-2 2 16,7 4-2-16,5-4 0 0,-2 3 1 16,2-2 0-16,-2 2-2 15,-2 1 2-15,-1 0-1 16,-7 0 1-16,0-1-2 16,-12 1 2-1,-2 0-2-15,-8 0 2 0,-8 1 0 16,-7 0-1-16,-5 3 1 15,-6 0-1-15,-6 2-1 16,-3 1 2-16,-9-1-1 16,-4 1 1-16,-7 0-1 0,-9-1 0 15,-13 1 0-15,-12 2-1 16,-15-4 2-16,-9 1-3 0,-12-1-2 16,-12-1-9-16,-14-1-7 15,-16-3 17-15,-15 0 3 16,-17-2 0-16,-15-3 0 15,-17-2 6-15,-7-1 5 16,-14-1 1-16,-10 0 0 0,-8 0-3 16,-8-1-4-16,-8 1-2 0,-8-1 0 15,-6 2-3-15,-4-2 2 32,-10 1-1-32,-6-1 0 0,-5 3 0 15,-5-2 0-15,-8-1-1 16,1 3 0-16,-5-3 1 15,5 4-1-15,3-1 0 16,8-2 2-16,6 2-4 0,13 3 3 16,9-1-1-16,14 1 2 15,10 3 3-15,16 1-2 16,11 0-1-16,15 2 0 16,17 3-1-16,15 2-1 0,13 0 1 15,16 2-8-15,17-2-14 16,13-1-16-16,16-1-13 0,23-1 20 15,21-3 14-15,17-1 7 16,23 0 3-16,23-1 1 16,16-4 5-16,22-3-2 15,24 2 0-15,17 0 1 0,25 1 1 16,21 1 2-16,26 1-1 16,20 2 2-16,22 2 1 0,18 9-3 15,17 8 1-15,15 2-76 16,11 3-341-16</inkml:trace>
  <inkml:trace contextRef="#ctx0" brushRef="#br0" timeOffset="9878.18">10391 5681 300 0,'0'0'107'0,"0"0"-9"31,0 0 10-31,0 0 10 16,0 0-22-16,0 0-39 0,0 0-12 16,0 0-7-16,0 0 15 15,-4 1 3-15,6-12-13 16,2-12-22-16,0-9-14 15,2-14-4-15,2-15-2 16,-4-12-3-16,4-13 2 0,1-9 1 0,-1-4 0 16,2-3 1-16,6 2-2 15,0 1 1-15,4 2 1 16,8 6 0-16,8 0 0 16,1 5 0-16,11 6 0 15,6 1 3-15,9 11-4 16,9 8 2-16,11 9 1 0,10 16-9 15,15 18-9-15,1 17-5 0,18 26 3 16,6 24 1-16,8 27 2 16,2 22 12-16,4 23 5 15,2 21-3-15,-8 16-1 16,-10 14 2-16,-8 5 1 16,-7 2 10-1,-13-3 12-15,-18-12-5 0,-9-15 1 16,-13-17-8-16,-7-21 6 15,-14-19-10-15,-8-26-5 16,-9-21-3-16,-1-24-27 0,6-22-82 16,8-12-323-16</inkml:trace>
  <inkml:trace contextRef="#ctx0" brushRef="#br0" timeOffset="145149.12">6390 11827 354 0,'0'0'190'0,"0"0"46"16,0 0-94-16,26-5-24 15,-22 4-24 1,2-3-35-16,-4-1-22 16,2 1-9-16,-4 0-3 0,0 0-13 15,-2-1-8-15,-4 1-6 16,-2 1 2-16,-6-1 3 15,-2 3 5-15,-6 0-3 0,-3 1-3 16,-5 0 0-16,-6 2-8 16,0 5-16-16,0 1-4 0,-3 1 4 15,5 3 6-15,-4-3 9 16,4 0 10-16,7-1 1 16,1 0-3-16,6-3 16 15,6-1 22-15,0 0 8 16,6-4 2-16,4 1-5 15,4-1-6 1,0 0 7-16,0 1 18 16,0-1 0-16,2 1-22 0,0 1-24 15,2 0-5-15,0 0-3 16,2 0-4-16,-2 2-1 16,0-3-2-16,-2 3 0 15,0-3-1-15,0 3 0 0,0 1 0 16,-2 2-1-16,0 3-1 0,0 3 0 15,-4 4 0-15,0 6 1 16,-8 5 1-16,0 6 0 16,-2 3 0-16,0 7 1 15,-1 1 1-15,-3 2 3 16,2 3-1-16,-2 1-1 0,4-1 6 16,2 1 4-16,0-2-3 0,6-4 2 31,2-3 16-31,0-6 1 0,4-7 0 15,2-6-6-15,4-7-9 0,-2-3 0 16,2-6-12-16,-2-2-6 16,2-2 0-16,0-1 2 15,-2 0 6-15,-4 1-3 16,4 1 2-16,-2 2-1 16,0 0 2-16,-2-1-7 15,2 4 3-15,-2-1-10 16,0-1 4-16,0 1 3 15,0 2 1-15,0-2 2 0,-2 2-2 16,0-1 1-16,0 0-1 16,-2-1 1-16,4 0-2 0,-4-1 2 15,4-2-1-15,-6-1 2 16,6-1-1-16,0 0 1 16,2-2 2-16,6 2 6 15,8-2-5-15,10-1-2 0,9 0 2 16,7-4 4-16,8-1-2 15,-1-1-4 1,-1-1 2-16,-8 2-1 16,-2 0-45-16,-9 0-45 15,-3 2-103-15,-4 3-145 16,0 4-519-16</inkml:trace>
  <inkml:trace contextRef="#ctx0" brushRef="#br0" timeOffset="146488.14">7667 11696 666 0,'6'-5'254'0,"4"2"-178"0,2-4 31 16,2-3-38-16,2 0-9 15,2 2-8-15,0 1-5 16,0 3 3-16,2 4 4 16,1 2-10-16,5 7-21 0,0 3-13 15,4 3-6-15,-4 3 2 16,1 1 3-16,1 1 4 0,-2-1 8 15,-4 0-5-15,0 0 1 16,-6-5 3-16,-2-5-1 16,-1 0 2-16,3-6-9 15,-6-2-4-15,2-1 1 0,-4 0 8 16,0 0 6-16,-4 1 3 16,2 3 0-1,-2 2-15-15,-4 2-12 16,0 5-3-16,0 2 2 15,-4 5 4-15,0 6 1 16,-2 5-1-16,0 6 0 16,0 5 0-16,-2 5-1 0,-2 2-1 15,2 0 1-15,-4 1 1 16,2-1-2-16,-1-3 1 0,-11 0-1 16,-4 1-2-16,-8-2 0 15,-10 4-1-15,-5-1 2 16,-9-5 1-16,-5-7-2 15,3-11-2-15,6-15-70 0,13-12-66 16,15-17-69-16,20-4-186 16</inkml:trace>
  <inkml:trace contextRef="#ctx0" brushRef="#br0" timeOffset="147336.16">6505 11897 1125 0,'0'0'223'15,"10"33"-47"-15,-6-16-88 16,-4-1-48-16,4 1-22 16,-4-3-13-1,0-1-4-15,0-6-8 16,0-2-79-16,4-5-59 0,4-2-146 15,10-8-201-15</inkml:trace>
  <inkml:trace contextRef="#ctx0" brushRef="#br0" timeOffset="147667.47">6785 11881 427 0,'0'0'214'15,"0"0"-32"-15,0 0-40 0,0 0-15 16,0 0-9-16,0 0-23 16,0 0-18-16,0 0-39 15,10 11-21-15,-16 1-8 0,-5 2 2 16,1 2-3-16,6-1-1 16,4-1-3-16,4-5-4 15,7-2-20-15,9-7-12 16,2-3 1-16,4-5 0 15,-2-2-18 1,-2-5-3-16,-4 0-11 0,-6-2-29 16,-5-1-8-16,-3 2 20 15,-4 1-17-15,-4 2-68 16,-3 3-111-16,3 3 74 16</inkml:trace>
  <inkml:trace contextRef="#ctx0" brushRef="#br0" timeOffset="147953.13">7288 11742 648 0,'0'0'231'16,"0"0"12"-16,0 0-79 0,0 0-37 16,16 28-37-1,-14-11-38-15,0 4-12 0,0 7-4 16,2 3-18-16,0 0-11 0,-2-1-4 16,2-6-47-16,-2-9-64 15,6-3-69-15,2-10-234 16</inkml:trace>
  <inkml:trace contextRef="#ctx0" brushRef="#br0" timeOffset="148539.4">6452 12276 655 0,'0'0'219'0,"-28"6"-94"16,8-2-38-16,2 5-62 16,0 1-19-16,4 5-2 15,6 2 2-15,6 3 2 16,6 1-3-16,12-4-5 0,6-4-14 16,12-5 9-16,-2-7 4 0,2-5 5 15,-1-9-1-15,-3-4-3 16,-8-4 11-16,-8-4 4 15,-10 1-4-15,-4 2-5 16,-4 6-6-16,-6 4-4 16,-6 6-18-1,2 5-74-15,-4 1-46 16,10 2-26-16,0 3-134 0,8 1-130 16</inkml:trace>
  <inkml:trace contextRef="#ctx0" brushRef="#br0" timeOffset="148778.57">6823 12234 729 0,'0'0'278'0,"0"0"-44"16,22 39-77-16,-14-23-56 0,-4 2-40 15,2-1-32-15,-2 0-24 32,0-3-7-32,0-3-8 15,0-6-80-15,6-5-81 0,0-1-114 16,4-8-407-16</inkml:trace>
  <inkml:trace contextRef="#ctx0" brushRef="#br0" timeOffset="149193.85">7276 12216 794 0,'0'0'131'15,"0"0"-4"-15,0 0-103 16,-32 3 66-16,12 2-10 16,-5 5-34-16,1 4-17 15,4 0-9-15,6 1-9 16,8-2 1-16,10-4-5 0,16-5-14 15,6-4-2-15,7-4 8 16,5-5-31-16,0-3-10 0,-2-2 7 16,-6-1-1-16,-9 3-2 15,-7-4 24-15,-8 1 10 16,-8-3 0-16,-10 2-2 16,-6-3-16-16,-7 2-4 0,-5 1-36 15,-2 4-103-15,0 6-230 16</inkml:trace>
  <inkml:trace contextRef="#ctx0" brushRef="#br0" timeOffset="149811.22">6416 12616 873 0,'0'0'218'0,"0"0"-27"16,18 42-84-16,-10-25-35 15,-2-2-48-15,0 1-21 16,0-3-2-16,2 0-9 16,-2-6-107-16,6-1-128 15,5-3-301-15</inkml:trace>
  <inkml:trace contextRef="#ctx0" brushRef="#br0" timeOffset="150175.17">6899 12678 558 0,'0'0'373'0,"0"0"-222"15,0 0-68-15,0 0 13 0,-36-2-26 16,16 11-43-16,2 2-10 16,4 5-6-1,-2 3-3-15,10-1-3 16,2-2 0-16,8 0-1 16,10-5-16-16,8-5-12 15,4-3 10-15,2-3 0 16,-2-7 9-16,-1-3 3 0,-5-5 0 15,-4-5-1-15,-6-6 1 16,-6 1 0-16,-4-1 1 0,-2 1 1 16,-6 7 0-16,-6 4-24 15,-2 9-43-15,-1 5-6 16,-1 4-126-16,6 6-30 16,0-2-168-16</inkml:trace>
  <inkml:trace contextRef="#ctx0" brushRef="#br0" timeOffset="150577.73">7226 12595 539 0,'0'0'251'16,"14"36"-48"-1,-10-12-15-15,-2 1-66 16,-2 5-37-16,0-1-36 16,0 0-26-16,-2-6-20 0,0-4-4 15,2-8-58-15,2-7-141 16,8-4-205-16</inkml:trace>
  <inkml:trace contextRef="#ctx0" brushRef="#br0" timeOffset="152100.1">9123 11900 727 0,'0'0'114'0,"0"0"-31"0,0 0-63 15,0 0-14-15,0 0 9 16,-10-31 20-16,-1 22 15 16,-3 3-17-16,-6 1-2 15,0 2 15-15,-2 3 13 16,-2 2-10-1,-2 4-15-15,-3 4-9 0,-1 0-8 16,0 3-5-16,0 0-5 16,2-2-2-16,5 1-1 15,1-2 4-15,8-4 7 0,2 0 13 16,4-1 3-16,6-2 18 16,2 0-2-16,0 1-3 15,2-1-4-15,2 1-6 0,0 4-5 16,0-2-3-16,0 1-5 15,0 2-1-15,-4 3-3 16,0 4-4-16,0 5-8 16,-10 6 0-16,0 4-4 15,0 6 2-15,-4 5-1 0,2 8-1 32,-6 3 2-32,2 5-3 0,3 5 1 15,-5 2 0-15,6 1-1 16,-4-1-1-16,6-3 1 15,-2-4 0-15,2-6 0 16,2-4-2-16,4-7 6 0,4-6-1 16,4-6 6-16,6-5 7 15,14-6-4-15,10-9-8 0,17-5 3 16,11-5-8-16,9-9 1 16,7-6-1-16,-1-5 3 15,-3 1-56-15,-15-3-42 16,-7 4-71-16,-14 10-131 0,-6 6-373 15</inkml:trace>
  <inkml:trace contextRef="#ctx0" brushRef="#br0" timeOffset="152666.68">9183 12040 905 0,'0'0'134'16,"0"0"-47"-16,26 6-75 0,-8-13-11 15,2-1-43 1,-3 1-191-16,5 2-263 0</inkml:trace>
  <inkml:trace contextRef="#ctx0" brushRef="#br0" timeOffset="153132.57">9402 11868 349 0,'0'0'639'0,"0"0"-464"16,0 0-65-16,0 0-66 0,37-9-1 15,-15 4-26 1,-4 3-4-16,0 0 4 0,0 2 1 15,-6 3-6-15,0 3-6 16,-6 3-4-16,-4 2-1 16,-1 2-1-16,-1 1-2 0,-5 4-2 15,1 0 6-15,-4 1 0 16,2 0 3-16,0 0 34 0,4-1 8 16,2-4-3-16,0-2-1 15,8-1-12-15,8-5-20 16,7-6-14-16,3 0-2 15,8-9 3-15,0-1-7 16,2-5-84 0,-7 2-35-16,-1 3-112 15,-4 6-266-15</inkml:trace>
  <inkml:trace contextRef="#ctx0" brushRef="#br0" timeOffset="153851.22">9211 12380 593 0,'0'0'294'0,"0"0"-57"15,0 0-89-15,0 0-67 16,0 0-32-16,0 0-31 16,40 10-9-16,-23-17-7 15,1-1 0-15,2-1-39 0,2 0-94 16,-4 4-124-16,2 1-161 31</inkml:trace>
  <inkml:trace contextRef="#ctx0" brushRef="#br0" timeOffset="154498.35">9491 12243 691 0,'0'0'242'15,"0"0"-26"-15,0 0-82 0,0 0-19 16,0 0-33-16,0 0-30 16,0 0-43-16,32 7-3 0,-14-8-3 15,5 0 2-15,-9 1-1 16,2 0 2-16,-8 5-1 16,-2 0-3-16,-4 5-7 15,-2-1-1-15,-2-1 5 0,-4-1 1 16,0 0-1-16,0-3 0 15,2-1 0-15,4-2-1 0,0-1-1 32,0 0 4-32,4 0 0 15,2 2 7-15,4 0 1 16,0 5 6-16,-2 0 7 16,-2 5-7-16,-4 1-8 0,-2 3-4 15,-8 2-5-15,-8 0 1 0,-2-2 1 16,-4-2-3-16,2-5-29 15,1-5-41-15,5-4-37 16,8-3-89-16,6 0-108 16,4-2-180-16</inkml:trace>
  <inkml:trace contextRef="#ctx0" brushRef="#br0" timeOffset="154867.44">9487 12704 851 0,'0'0'258'0,"2"37"-74"0,4-18-56 15,0 1-52 1,2-2-33-16,-2 1-34 15,2-2-6-15,4-3-48 16,-2-3-176-16,5-6-394 16</inkml:trace>
  <inkml:trace contextRef="#ctx0" brushRef="#br0" timeOffset="155606.64">10095 11843 586 0,'0'0'247'16,"0"0"-55"-16,0 0-55 0,-22 37-20 15,16-25-27-15,2-3-19 0,-2 1-16 16,4-1-20-16,0-2-7 15,2-2-2-15,0-3-1 16,6 3-9-16,2-2-13 16,4 0-9-16,6 3 6 15,0 1 4-15,1 1 0 0,-3 2-1 16,0 2-1-16,-6 2-1 0,-6 2-28 16,-6-1-35-16,-6-1-18 15,-6-1 11-15,-2-7-20 16,1-6-45-16,3-5-42 15,2-9-16-15,4-2-168 16</inkml:trace>
  <inkml:trace contextRef="#ctx0" brushRef="#br0" timeOffset="155823.04">10111 11833 841 0,'0'0'266'0,"37"-1"-99"16,-15 1-110-16,-8 0-36 16,2 0-14-16,0 0-3 0,-2 1-35 15,0 4-114 1,0 1-198-16</inkml:trace>
  <inkml:trace contextRef="#ctx0" brushRef="#br0" timeOffset="156372.54">9912 12362 655 0,'0'0'191'16,"0"0"2"-16,10 35-74 16,-6-23-21-16,0 4-23 15,0 0-35 1,-2 1-11-16,2-2-17 15,2-5-8-15,4-5-10 16,0-5-101-16,4-4-195 0,3-6-294 16</inkml:trace>
  <inkml:trace contextRef="#ctx0" brushRef="#br0" timeOffset="156686.69">10089 12465 892 0,'0'0'212'0,"0"0"-58"0,0 0-104 16,0 0-49-16,0 0-25 15,0 0-147-15,30-15-239 16</inkml:trace>
  <inkml:trace contextRef="#ctx0" brushRef="#br0" timeOffset="157071.67">10144 12265 577 0,'0'0'541'0,"0"0"-344"0,0 0-64 16,0 0-98-16,32 13-27 15,-8-18-4-15,2-3-1 16,0 1 0-16,-1 5 0 16,1-1 0-16,-6 3 1 0,-4 1 2 15,0 6-1-15,-12 2-4 0,2 3-1 16,-6 2 2-16,0 5-7 15,-6 4 2-15,-4 1 1 16,-2 2 1-16,0 2 5 16,0 2 6-16,6-3 3 15,-6-2 6 1,6-2-1-16,4-6-13 16,2-5-2-16,0-5-9 0,0-7-66 15,6-3-141-15,4-5-93 16,-2 0-303-16</inkml:trace>
  <inkml:trace contextRef="#ctx0" brushRef="#br0" timeOffset="157289.07">10204 12440 833 0,'0'0'220'16,"0"0"-3"-16,32 0-102 15,-6-3-42-15,5-5-38 0,9-1-23 0,-2-3-7 16,4 1-4-16,-9 0 1 31,-3 3-45-31,-8 1-78 16,-6 6-113-16,-8 2-243 0</inkml:trace>
  <inkml:trace contextRef="#ctx0" brushRef="#br0" timeOffset="157959.24">9964 12764 509 0,'0'0'107'15,"0"0"50"-15,0 0-34 16,0 0 13-16,0 0-18 15,25 0-66 1,1 0-16-16,2 0-7 16,2 0-16-16,0 0-6 0,-6 1 0 15,-7 4-2-15,-11 4 1 16,-6 2-4-16,-6 1-14 16,-11 1-9-16,-3-1 21 15,2-3 1-15,-4 1 0 16,4-2 1-16,10-2 14 0,4-2 17 15,4-2 14-15,10-1-5 16,10 1-41-16,6 0 6 0,0 3 3 16,3 1 11-16,-3 2 3 15,-4 3-6-15,-10-1-1 16,-8 4-8-16,-4-3-9 16,-12 1-5-16,-6-3 2 0,-8 1-24 15,-1-5-36-15,-1-1-37 0,6-4-80 16,10-1-151-16</inkml:trace>
  <inkml:trace contextRef="#ctx0" brushRef="#br0" timeOffset="158913.67">10836 11965 353 0,'0'0'154'0,"0"0"-28"0,27-16-8 16,-21 9-24-16,-6-1-8 16,0 6 7-16,-8-2-19 0,-5 1 1 15,-3 2 6-15,-10 1-30 16,0 1-23-16,0 6-15 16,0 1-7-16,5 5 1 15,7 0 3-15,4 1-2 0,10-2-1 16,4 0-4-16,12-3-14 15,5-3-13 1,1-3 10-16,6-1 16 16,0-2 1-16,-6-2-4 0,-2-6 0 15,-6 1 0-15,-7-2-2 16,-1 1 0-16,-4-1 1 16,-2 4 1-16,0 1-1 15,0 4 2-15,-2 0 4 16,-2 9 55-16,2 6-26 0,0 3-8 15,2 6-9-15,0 4-6 16,0 1-6-16,6 3-1 0,0-4-2 16,2-5-1-16,-2-4-24 15,-2-7-31-15,2-10-66 16,4-2-150-16,-4-1-302 16</inkml:trace>
  <inkml:trace contextRef="#ctx0" brushRef="#br0" timeOffset="159731.24">10822 12372 531 0,'0'0'170'15,"0"0"-30"-15,0 0-45 16,0 0-79-16,0 0 7 15,0 0 27-15,0 0 9 0,-36-24-18 16,18 24-11-16,4 2-13 16,-4 3-1-16,10 2 14 15,-2 1 2-15,6 0 14 16,4-3 13-16,0 1-15 16,4-1-21-1,2-2-2-15,0-1-2 16,-2-1 0-16,0 1-4 0,-4-2-7 15,0 0-7-15,0 0-6 16,0-3 3-16,0 3 1 0,-2-1 5 16,2 0 14-16,-2 1 10 15,0 0 0-15,2 0-4 16,0 2 1-16,0 3 2 16,-2 2-10-16,2 0-7 0,-2 4-5 15,2 0-3-15,-4 0-1 16,0 0 1-16,2-3-2 15,-2-3 0-15,3-1-1 16,-1-1-4-16,0-3-4 16,2 0-1-16,0-1 4 0,0-1 2 15,0 2 8-15,0 0 4 0,0 4 8 16,-2 7-7-16,-2 5-9 16,-4 7-1-16,-2 2-3 15,2 3-22-15,-4-1-16 16,4-3-23-16,4-10-37 0,4-13-57 31,4-6-163-31,8-17-218 0</inkml:trace>
  <inkml:trace contextRef="#ctx0" brushRef="#br0" timeOffset="160282.7">10961 12364 818 0,'0'0'108'0,"0"0"59"16,0 0-130-16,0 0 21 0,0 0 21 16,-36 10-23-16,20-1-8 15,-2 3-8-15,0 1 0 16,6 2-8-16,-1-1 1 0,7-1 2 16,6-2-6-16,0 1-4 15,10-2-16-15,1 0-6 16,3 4 0-16,2-1-2 0,-4 1 4 15,0 0-5-15,-6 4-21 16,-6-2-24-16,-2 2-10 16,-10-2-15-1,-4-1 17-15,-6 0 14 16,-1-4-1-16,1-3-8 16,2-2 33-16,4-5 20 0,8-1 8 15,6-5 31-15,4-6 3 16,10-2 16-16,6-4 2 15,6-1-22-15,-2-5-17 0,3-3-8 16,5-7-10-16,-2-5-7 16,4-3 2-16,-2-3-4 15,-3 0-60-15,-5 3-66 16,-6 8-65-16,-6 11-131 0</inkml:trace>
  <inkml:trace contextRef="#ctx0" brushRef="#br0" timeOffset="160818.82">10689 12916 726 0,'0'0'87'0,"-10"41"31"0,4-19-1 15,-2-2-36 1,4-3-23-16,0-4-41 16,4-5-14-16,0-8-4 0,8-1-138 15,6-9-193-15</inkml:trace>
  <inkml:trace contextRef="#ctx0" brushRef="#br0" timeOffset="161666.34">10822 11682 718 0,'0'0'192'0,"0"0"-25"16,0 0-77-16,0 0 14 16,0 0-6-16,0 0-15 15,0 0 9-15,0 0-20 16,0 0-28-16,43 2-17 0,-11-8-14 15,12-2-8-15,6-1-3 16,5 1 1-16,1 3 1 16,-3 5 2-16,-3 5-1 0,-12 9-1 15,-8 7 0-15,-5 3-2 16,-9 5-1-16,-4 4-1 16,-8 3-1-1,-4 4-2-15,-4 3-7 16,-6 6-2-16,2 5-2 15,-5 1 1-15,3 0 7 16,2-1 3-16,2 2 2 0,4 2 1 16,2-1 1-16,0-1 0 15,0 3-1-15,4 2 0 16,2 3 1-16,2-1 0 0,2-2-1 16,1-4 0-16,-1-2-1 15,0-8 2-15,0-7-2 0,-8-5-1 16,-2-3 7-16,-10-5 5 15,-8-2-10-15,-15-2-5 16,-11-1 0-16,-12 0 1 16,-15-1 1-1,-3-5-1-15,1-7-44 16,1-8-62-16,15-3-80 16,11-11-288-16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17:20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4291 7357 515 0,'0'0'106'16,"-4"-36"-10"-16,0 10 7 15,-2-2-36-15,-6-2-22 16,-2 0-12-16,-2 1 11 15,-6 3 8-15,-4 2-4 0,-6 5-15 16,-5 5-4-16,-13 5-7 0,-2 7-10 16,-5 7-2-16,-11 10-7 15,3 9 2-15,-3 11-2 16,3 3-1-16,-3 6 0 16,9 1-1-16,5 2-1 15,4 0-1-15,9 0 1 0,7 0 0 16,6 2 1-1,10-1-1-15,8 1 1 16,6 2 4-16,4 1 14 16,10 1 6-16,8 2 6 15,8 3 21-15,8 3-2 16,11 5-4-16,3 0-17 16,8 2-14-16,5-3-10 0,7-6-3 15,-9-12-3-15,5-14 10 0,1-24 15 16,1-18-1-16,1-29-13 15,-5-24 0-15,6-21 2 16,-9-13-3-16,-3-5 5 16,-7 0 1-16,-7 5-5 0,-12 9-6 15,-12 5-4-15,-6 7 0 16,-12 4-1 0,-18 5-2-16,-10 4-1 15,-12 6-3-15,-11 6-6 16,-11 11-20-16,-5 7-29 15,-7 8-66-15,11 9-173 16,-3 7-381-16</inkml:trace>
  <inkml:trace contextRef="#ctx0" brushRef="#br0" timeOffset="1657.64">4211 7161 428 0,'0'-5'184'0,"0"4"-3"0,4-2-40 16,2 0-31-16,-2-1-40 16,2-1-31-16,-2-3-9 15,0-2-11-15,4-4-7 0,-4-4-4 16,-2-3 1-16,2-4 0 16,2-4 1-16,4-4 3 15,2-4-4-15,5-1 2 0,5-3 12 16,8-2 0-16,6 0-8 15,10-4-6-15,9 1-1 0,7-2-4 32,9 0 0-32,13-3 0 15,9 1 0-15,14-2 0 16,7 0 1-16,13-1 0 16,8-2-1-16,10 3-3 0,8 0 0 15,8 2 2-15,9 2-2 16,7 5 0-16,8 0-2 15,8 1 3-15,1 1-2 0,7-1-1 16,2 4 1-16,7 0 1 16,3 0-5-16,1 2 9 0,11 0-5 15,-7 4 0-15,11 2 0 16,-3 1-4-16,4 5 8 16,11 4 0-16,-5 5-3 15,8 7-1-15,1 5-3 0,1 2 5 16,2 10 0-16,1 5-3 15,-3 6-1-15,-4 4 0 0,5 7 2 16,-7 6-1-16,0 8 0 16,-3 5 4-16,-5 7 1 15,1 4 0-15,-7 10-4 16,-6 2 2 0,-5 4-4-16,-6 3 2 15,-7 2 0-15,-13-1 2 0,-4-2 0 16,-15-2 10-16,-7-1 9 15,-8-1-1-15,-10 3 2 16,-10 1-9-16,-6 3-1 16,-9 2-2-16,-3 8-6 15,-10 6-3-15,-8 7 1 0,-1 8 1 16,-11 8-1-16,-1 2-1 16,-17 1 5-16,-1-6 10 0,-11-9 7 15,-7-17 12-15,-12-18-1 16,-11-22-3-16,-9-18-9 15,-10-19-10-15,-8-15-12 16,-4-17-94 0,-8-12 25-16,-2-7-43 15,7-3-87-15,5 2-238 0</inkml:trace>
  <inkml:trace contextRef="#ctx0" brushRef="#br0" timeOffset="2360.17">15508 8101 479 0,'6'-3'225'16,"0"3"-18"-16,3 5-24 0,7 2-65 15,4 6-28-15,-2 4-19 16,10 3-19-16,4 9-22 15,1 7-19-15,7 6-8 0,0 2-1 16,2 2 9-16,-5-8 12 16,-3-10 20-16,-2-24 2 15,-6-22-6-15,-6-30-45 0,-6-28 12 16,-14-22 4-16,-4-20-9 16,-14-8 0-16,-18-2-1 15,2 7-74 1,0 15-133-16,11 20-355 15</inkml:trace>
  <inkml:trace contextRef="#ctx0" brushRef="#br0" timeOffset="5964.83">8156 8367 126 0,'0'3'48'0,"0"0"-10"0,0 1-29 16,0-2-7-16,4 3 2 15,-4-3 18-15,4 2 17 16,-2 1 15-16,4-1 10 0,-2 0 15 16,2-2 10-16,2 0-5 15,-6 0-22-15,0-2-4 16,0 0-6-16,0 0-18 0,-2 0-20 15,0-4 6-15,0-1 22 0,0 0 11 16,0 0-7-16,-4 0 1 16,0-3-13-16,-4 2-15 15,0-3-5-15,-2 0-1 16,-4 0-6-16,-2-3 4 16,-4-1 2-16,-4-1 7 15,-5-3-5-15,-5 1-3 0,-10-3 24 16,-3 0-7-16,-7-3-13 15,-4 1-5-15,-5 0-1 16,-3 2-7-16,-1 7-1 16,-3 4 0-16,1 8 0 0,5 4 0 31,-3 8-2-31,7 2-5 0,2 5 4 16,3 0 1-16,3 0 1 15,6-2 0-15,1 0 0 16,3-1 0-16,0 3 1 15,7 0 0-15,1 8 0 0,2 1 1 16,6 6 2-16,6 4-2 16,4 4 1-16,10 0 0 0,2 5 2 15,4-1-3-15,0-2 0 16,6-2-1-16,2-4 1 16,4-4-1-16,-4-3 7 15,10-4 14-15,-4-2-4 0,8 2 2 16,2 1-3-16,5 1 3 15,1 6-8 1,10-1-6-16,-4 0 7 16,3 0 3-16,5-2-2 15,4 0-2-15,0-6-4 0,7-4-2 16,3-5-4-16,5-10-2 16,7-7-4-16,7-19 3 15,9-12 7-15,7-11 0 0,-2-8-2 16,9-5-1-16,-3 1 0 15,-9 2 2-15,-5 0 8 16,-14-2 6-16,-11-3-6 16,-18-3-8-16,-16-10-3 15,-16-6-7-15,-20-6-4 0,-22 0 2 16,-18 2 3-16,-15 6 3 16,-13 10-79-16,-5 13-52 0,5 15-89 15,13 17-220-15</inkml:trace>
  <inkml:trace contextRef="#ctx0" brushRef="#br0" timeOffset="7614.77">8408 8395 546 0,'2'5'207'0,"2"0"-85"0,-2-5-43 0,0 0-35 15,0 0-39-15,4-5-11 16,-6-1 13-16,6-2 4 16,-2-1-3-16,4-1-1 15,4 1 2-15,-4-2 7 16,6-1 8-16,0 2 5 0,4-4-3 15,1 2-8 1,3-3 4-16,2-1-3 16,2 1-4-16,2-2 1 15,2 0 0-15,3-1 1 16,-1 0-6-16,6-1-5 16,6 2-3-16,1-2 1 0,7 0 0 15,0 0-2-15,3 0-1 16,1 0-1-16,3 0 2 0,7 1-1 15,-4-1 0-15,5 1 0 16,1-2 3-16,5 1-1 16,1-1 0-16,-1-1 0 15,1 0-1-15,3 0-1 16,1-2 1-16,3 2 1 0,0-1 0 31,3 1 1-31,3 0 1 0,1 2 6 16,1 4-6-16,4-1-2 15,1 0 3-15,3 4 2 16,0-2-5-16,7 2-1 0,-1-1-2 16,-4-1 1-16,7 2-1 15,-3-1 1-15,2 0-1 16,2 1 1-16,1-4 0 0,1 2 9 16,-4-2 0-16,2-2 4 15,5-1-3-15,-5-2-6 16,0-1 1-16,-3-1-5 15,-1-1 0-15,4 0 0 16,0-1-1-16,-3 1 2 0,-1-2 0 16,-2 1 0-16,5 0 1 0,-5 0-2 15,2-1-1-15,-2 0 0 16,3 0 1-16,-3 1-2 16,-2 1 2-16,3-2-1 15,-3 3 0-15,2-2 1 0,-3 2-1 16,1-1 1-16,2 1 0 15,-1 0 0 1,-1 2 2-16,-2 0 2 16,4 2 0-16,1 1 4 15,-1 1-5-15,4 0-1 16,-1 2-2-16,-3 1-1 16,0-3 0-16,3 4 8 0,-3 0-6 15,0 0 1-15,0 1-2 16,-5 2 2-16,1 3-4 0,-1-1 1 15,-1 4-1-15,0 2 2 16,-1 2 2-16,-1 0-2 0,0 6-2 16,1 4 1-16,-7 3 0 15,4 5-1-15,-5 2 0 16,-1 8 2-16,-3 1-1 16,-3 7 1-1,-3 5 2-15,-5 3 3 16,-5 3 9-16,-5 3-8 15,-5 3-1-15,-4 3 1 16,-9 0-2-16,-5 2-3 0,-8 5-1 16,-4 1 0-16,-5 1-1 15,-11 2 1-15,0 1-2 16,-4 2-1-16,-6-4-11 0,0-3-12 16,0-9-11-16,2-14-24 15,6-19-41-15,8-21-34 0,6-17-154 16,12-18-404-16</inkml:trace>
  <inkml:trace contextRef="#ctx0" brushRef="#br0" timeOffset="8168.56">17385 7719 625 0,'0'0'202'0,"0"6"-50"16,6 1-4-16,-2 1-31 16,4 5-19-16,6 0-19 15,1 7-35-15,9 2 1 0,4 6-6 16,6 1-8-16,2-1-5 0,1-1-7 16,3-5-5-16,-8-9-1 15,2-10-9-15,-3-11-8 16,-3-22-8-16,-2-17-3 15,-6-18 9-15,-6-11 3 0,-8-13 2 16,-6-6 3-16,-4-1-4 16,-10 2-80-16,4 12-63 0,8 13-188 15,6 18-509-15</inkml:trace>
  <inkml:trace contextRef="#ctx0" brushRef="#br0" timeOffset="26444.2">16068 3807 1228 0,'0'0'176'0,"0"0"-88"0,-48 38-59 16,20-22-1-16,-3 10-11 16,-3 4-13-16,2 6-3 15,2 6-29 1,6 3-10-16,8 2 1 16,10-3 22-16,10-5 16 15,16-9 0-15,10-8 9 16,10-12 0-16,8-10-11 0,-1-15 0 15,5-14 3-15,-6-9 4 16,-11-8 2-16,-7-4-2 16,-12 3-8-16,-10 1 0 0,-6 7-1 15,-12 9 0-15,-4 9-29 16,-2 11-49-16,-4 8-74 16,-1 4-47-16,-1 12-172 0</inkml:trace>
  <inkml:trace contextRef="#ctx0" brushRef="#br0" timeOffset="26830.55">16326 3852 1186 0,'0'0'179'15,"22"49"-50"-15,-14-23-68 16,-4 1-6-16,2 1-22 16,-2 1-13-16,-2-5-14 0,0-6-4 15,0-8-1-15,4-11-1 16,0-17-18-16,5-14 0 16,5-10 25-16,6-5-7 15,-4 2 2-15,4 7-1 0,4 12 4 16,-4 16 7-16,1 14 27 15,-1 21-3-15,-6 16-12 16,0 10-15-16,-6 10-8 16,0 1-1-16,-6-4-12 15,0-12-36 1,2-18-55-16,10-18-41 16,2-22-138-16,11-25-546 0</inkml:trace>
  <inkml:trace contextRef="#ctx0" brushRef="#br0" timeOffset="27265.25">17450 3739 1273 0,'0'0'147'0,"0"0"-67"15,0 0-44-15,-33-16 13 16,7 18-3-16,-10 12-20 16,0 10-10-16,0 9-6 15,-1 11-2-15,5 6-3 16,8 6-5-16,6 0 2 0,12-5 6 16,6-9-4-16,14-8-7 0,12-15-17 31,12-10-13-31,5-12-28 0,3-13-18 15,-2-7-37 1,-2-6-52-16,-9-1-109 0,-9 2-289 16</inkml:trace>
  <inkml:trace contextRef="#ctx0" brushRef="#br0" timeOffset="27584.34">17738 3846 411 0,'0'0'433'0,"0"0"-197"16,0 0-41-16,0 0-83 16,0 0-57-16,-24 39 0 0,-7-17-1 15,-9 3-18-15,0 3-16 16,3 3-13-16,5 2 0 16,6-1-3-16,12-1-13 0,8-8-14 15,12-4-8-15,14-9-8 16,12-8-11-16,5-10-5 15,11-8-5 1,0-9-28-16,-3-3 18 16,-3-3 17-16,-10 0 29 15,-8 2 22-15,-12 0 3 0,-12 2 4 0,-2 4 1 16,-10 3-13-16,-8 7-14 16,-4 4-110-16,-2 9-107 15,-2 4-107-15</inkml:trace>
  <inkml:trace contextRef="#ctx0" brushRef="#br0" timeOffset="27932.44">17919 3785 1099 0,'0'0'160'0,"20"56"15"16,-14-26-105-16,-4 0-29 16,-2-6-10-16,0-4-12 15,0-7-14 1,2-10-2-16,2-8-6 16,4-14-17-16,2-7 16 15,4-6 6-15,2-1-2 0,1 6 1 16,3 9-4-16,-2 13 0 0,-2 14 11 15,-4 19-3-15,0 9-7 16,-4 9-3-16,-6 2-4 16,-2-5-18-16,2-10-26 15,2-15-50-15,6-12-66 16,10-12-205-16</inkml:trace>
  <inkml:trace contextRef="#ctx0" brushRef="#br0" timeOffset="28449.1">18463 3766 597 0,'0'0'422'16,"0"0"-206"-16,0 0-58 15,-2 29-75-15,6-11-16 0,0 5-10 16,2 6-8-16,4 4-10 0,4 5-8 16,0 2-18-16,4-2-5 15,6-7-4-15,-4-8-4 16,5-14 1-16,1-9-16 15,-2-16 1-15,-2-12 8 16,-2-7 2-16,-4-4-5 16,-6-3-21-16,-2 3-29 0,-2 3-18 0,-3 6-31 15,1 8-83-15,0 11-149 16,0 8-300-16</inkml:trace>
  <inkml:trace contextRef="#ctx0" brushRef="#br0" timeOffset="28802.42">19012 3810 913 0,'0'0'229'16,"0"0"-32"-16,0 0-104 0,0 0-48 15,0 0 4-15,0 0 7 16,-54-8-21-16,20 25-20 0,-6 6-9 15,9 8-1-15,3 4-1 16,8 1 2-16,8 2 0 0,10-4 0 16,2-5-3-16,12-7-8 15,10-5-14-15,8-11-10 16,5-7-5-16,5-13 0 16,0-8 0-1,-2-10 10-15,-9-3 12 16,-5-6 10-16,-10 2 1 15,-6-2-1-15,-8 4-2 16,-10 3 2-16,-4 6-1 16,-8 6 2-16,-3 10-37 0,-1 5-127 15,0 7-146-15,2 10-294 16</inkml:trace>
  <inkml:trace contextRef="#ctx0" brushRef="#br0" timeOffset="29087.55">19242 3245 1115 0,'0'34'134'0,"0"18"6"16,0 13-70-16,-8 15-36 15,2 9-7-15,-4 5-17 16,2-4-7-16,0-11-4 0,2-20-7 16,2-21-44-16,4-22-49 0,0-16-117 15,2-7-218-15</inkml:trace>
  <inkml:trace contextRef="#ctx0" brushRef="#br0" timeOffset="29388.29">19387 3852 796 0,'6'36'142'0,"2"-2"12"16,-4-2-59-16,0-7-35 15,4-5-18-15,2-8-18 16,-2-11-15-16,4-6-11 0,3-10-8 16,3-10-9-16,-2-6 3 0,2-2 7 15,2-1 4-15,-8 0 3 16,4 4 1-16,-4 2-9 15,0 4-34-15,-2 6-30 16,-2 3-57-16,-1 6-68 16,-3 3-207-1</inkml:trace>
  <inkml:trace contextRef="#ctx0" brushRef="#br0" timeOffset="30152.96">19611 3781 166 0,'0'0'363'15,"4"31"-188"-15,4-17-57 0,6-3-30 16,2-4-7-16,8-3-15 0,8-4 28 16,4-6-72-16,1-9-10 15,3-3 19-15,-8-5-7 16,-4 2 5-16,-7-1-8 16,-9 5-6-16,-6 2-2 15,-6 1-6-15,-4 4-5 0,-10 3-3 16,-7 4 1-16,-7 3-4 0,-4 6 1 15,-2 7-2-15,2 6 10 16,5 5-1-16,1 5-4 16,8 3 5-16,6 1 0 15,6-1 0-15,4-3-1 16,4 0 2-16,8 1-1 16,6-6-2-16,2-5-1 15,8-5-24-15,3-10-36 16,5-6-99-16,0-13 17 15,0-8-90-15,1-7 112 16,-7-6-151-16,-2-2 122 16,2-1 129-16,-2 1 41 15,2 4 32-15,-3 6 27 0,1 7 55 16,-6 3 6-16,-2 7-16 0,-6 3-12 16,-4 3 6-16,-8 5-6 15,-2 0-42-15,-10 8-57 16,-4 5 43-16,-6 5-24 15,-2 10-14-15,-2 3-8 0,3 6-1 16,7-1-8-16,-2 0-3 16,10-3 0-1,2-5-1-15,6-9 3 16,12-6-3-16,4-9-5 16,10-6-25-16,7-13-22 15,3-13-4-15,6-11 3 16,0-11 20-16,-3-7-1 0,-9-8 26 15,-8-8 12-15,-14-5 10 16,-6-6 42-16,-12 0-8 0,-8 4 9 16,-2 12-4-16,6 13-11 15,-4 17-15-15,10 16-9 16,4 22 20-16,4 17 61 0,4 20-2 16,2 16-85-16,0 21-1 15,-2 15-4-15,-2 11-5 16,-4 4-2-16,2-7-2 0,-4-9-22 15,0-19-30-15,2-20-28 16,4-26-48-16,8-23-80 16,12-22-156-16</inkml:trace>
  <inkml:trace contextRef="#ctx0" brushRef="#br0" timeOffset="30970.04">20704 3621 262 0,'0'-4'316'0,"-2"4"-47"16,2 0 11-16,-2 9-75 15,2 2-59-15,-2 7-32 16,2 3-15-1,0 8-24-15,0 4-10 16,2 4-11-16,0 0-19 0,2-1-16 16,-2-5-12-16,0-8-2 15,0-10-4-15,0-11-2 16,0-11-46-16,0-11-32 16,4-11 24-16,-2-4-10 15,6-5-5-15,2 3-1 0,2 6 24 0,1 8 28 16,3 6 22-16,0 10 3 15,0 7 2-15,-4 5 12 16,0 11 8-16,-2 6-9 16,-2 3-2-16,-4 4-3 15,-2-2 4-15,0-1 4 16,0-7 0-16,0-7 6 0,0-6 2 0,2-6-15 16,3-12-29-16,5-7 15 15,2-4-1-15,4-5 1 16,2 0-2-16,0 3 2 15,-2 6 1-15,-2 8 1 0,-1 10 3 16,-1 6 2-16,-2 13 6 16,-4 9-3-1,2 3-7-15,-6 3-2 16,0-2-2-16,-4-4-3 16,-2-8-35-16,0-7-57 15,-4-10-69-15,4-2-95 16,0-8-139-16,10-4-268 15</inkml:trace>
  <inkml:trace contextRef="#ctx0" brushRef="#br0" timeOffset="31380.65">21455 3701 491 0,'0'0'236'16,"38"-20"-46"-16,-30 9-47 0,-8 3-52 15,-2-1-13-15,-8 2-25 16,-12 6-5-1,-4 1-3-15,-4 12-8 16,-8 7-15-16,5 6-10 16,3 9-6-16,2 2-2 15,8 0-4-15,10-1-10 16,6-7-14-16,8-4-5 16,14-11-7-16,6-11 2 0,12-4-4 15,-3-16 14-15,5-10 7 0,-2-4 15 16,-4-4 3-16,-8-1 2 15,-3 0-1-15,-9 4 10 16,-4 6 7-16,-2 5 10 0,-4 8 8 16,0 7 0-16,-2 7 15 15,0 4 41-15,2 10-41 16,-2 7-16-16,0 7-14 0,2 7-13 31,0 3-7-31,4 0 0 0,-2-4-2 16,6-6-25-16,-6-10-37 15,4-13-32-15,0-10-47 0,0-14-153 16,2-13-97-16</inkml:trace>
  <inkml:trace contextRef="#ctx0" brushRef="#br0" timeOffset="31608.84">21675 3072 806 0,'0'0'432'0,"0"0"-216"0,0 0-65 16,12 38-77-16,0 3-38 15,-2 17-16-15,2 17-14 0,0 17-4 16,0 4-5-16,-2 3-14 16,-6-10-8-16,-4-14-14 15,-4-25-13-15,-8-25-48 16,-4-21-76-1,0-14-147-15,-2-17-477 16</inkml:trace>
  <inkml:trace contextRef="#ctx0" brushRef="#br0" timeOffset="31793.71">21463 3476 1397 0,'0'0'202'0,"38"3"16"16,-11-15-137-16,15-6-31 0,6-6-27 15,11 0-15-15,5 1-3 16,5 5-22-16,-3 7-37 16,-1 7-21-16,-3 3-60 15,-8 11-95-15,-3 7-148 16</inkml:trace>
  <inkml:trace contextRef="#ctx0" brushRef="#br0" timeOffset="32395.56">22065 3562 758 0,'0'0'359'16,"-6"41"-145"-16,4-19-64 15,0-2-67-15,2-2-3 16,0-2-38-16,0-2-21 0,2-1-10 16,0-5-7-16,0-1-2 15,-2-3-2-15,2-2 0 0,-2-2 0 16,2-5-8-16,0-7 6 15,4-5 1-15,-4-3 5 16,2-3 1-16,0-2-1 16,1-3 0-16,5 2 1 0,-6 1 6 15,6 1 3-15,2 2 1 16,2-1-4 0,0 4-5-16,0 2-3 15,4 3-3-15,0 3-28 16,-6 6-29-16,2 5-21 15,-3 3-21-15,-1 7-25 0,-2 5-64 16,0 4-99-16,-2 4-223 16</inkml:trace>
  <inkml:trace contextRef="#ctx0" brushRef="#br0" timeOffset="32574.32">22335 3667 1083 0,'0'0'219'16,"0"0"-54"-16,38 38-121 0,-31-29-33 15,1-2-10-15,-6-4-18 16,0-3-96-16,0-10-166 16,0-8-228-16</inkml:trace>
  <inkml:trace contextRef="#ctx0" brushRef="#br0" timeOffset="32696.4">22426 3485 257 0,'0'0'612'0,"0"0"-537"0,0 0-56 16,0 0-90-16,30 4-74 16,-18-9-210-16</inkml:trace>
  <inkml:trace contextRef="#ctx0" brushRef="#br0" timeOffset="32959.5">22718 3405 465 0,'0'0'327'0,"0"0"-71"15,0 0-74-15,0 0-58 16,0 0-54 0,2 36-25-16,-24-19 1 15,-2 6-12-15,-3 5-5 0,-1 8-1 16,2 1-9-16,6-1-7 15,4 3-6-15,6-5 2 0,8-6-5 16,8-8-1-16,10-8-5 16,8-11-20-16,6-6-16 15,4-10 3-15,-3-6 2 16,-3-2-11-16,-4 0-7 0,-8 4-57 16,-4 4-103-16,-8 6-104 15,-2 4-448-15</inkml:trace>
  <inkml:trace contextRef="#ctx0" brushRef="#br0" timeOffset="33344.83">22798 3564 348 0,'0'0'256'0,"0"0"-52"15,41-22-75-15,-23 13 16 31,4 1-55-31,0-3-36 0,4-3-2 16,0 0 15-16,-1-1-10 16,-3-1-13-16,-8 0-10 15,-2 1-15-15,-8-2-10 16,-4 1-12-16,-8 3-2 0,-12 3-1 16,-2 3 0-16,-3 5 9 15,-3 4 0-15,-2 11-4 0,4 8-1 16,2 8 5-16,4 8 3 15,6 4-1-15,5 2 1 16,3-4 5-16,6-2 10 16,0-6-7-1,6-9-11-15,7-7-3 0,3-11-27 16,4-4-31 0,4-7-34-16,-2-7-43 0,0-3-21 15,2-3-62-15,-9 2-256 16</inkml:trace>
  <inkml:trace contextRef="#ctx0" brushRef="#br0" timeOffset="33677.11">23227 3324 585 0,'0'0'265'0,"0"0"-13"0,31 12-96 15,-31 1-54-15,-8 2-32 16,-3 3-30-16,-7 3 1 15,-2 0-5-15,0-2-9 16,2-1-13 0,4-7-2-16,4-2-4 15,8-2 4-15,4-4 6 16,14-3 15-16,4 0-15 16,12-5-12-16,4-2-3 0,9-1-2 15,-5 2 2-15,2 3-7 16,-5 3 2-16,-13 15 2 15,-8 10-1-15,-16 8-2 0,-10 7-3 16,-14 2 1-16,-9 4 0 16,-7-3-12-16,-6-5-26 15,2-10-30-15,5-9-35 0,5-11-111 16,14-8-172-16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21:23.2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21411 4882 742 0,'0'0'294'16,"62"16"-168"-16,-7-9 10 0,23-7-70 15,29-3-25-15,22-10-17 16,20-3-11-16,4-1-9 16,-2 3 0-16,-14 5-3 0,-24 5 1 15,-25 4-1-15,-27 4-2 16,-19 5-19-16,-18-3-41 16,-16 0-35-16,-8-4-67 15,-6 2-70-15,-10 0-79 0</inkml:trace>
  <inkml:trace contextRef="#ctx0" brushRef="#br0" timeOffset="400.67">21995 4527 347 0,'0'0'243'15,"0"0"8"-15,0 0-56 16,34 4-72-16,10-3-38 16,15-1-21-16,31-2-30 0,29-7-8 15,22-3-11-15,18 1-8 16,8 3-5-16,-9 8 2 15,-20 4-5-15,-33 14-1 0,-32 11 32 16,-35 9-15-16,-36 8-4 16,-26 3-8-16,-27 3 0 15,-27 6 0 1,-17 3-1-16,-20-2 1 16,-19-1-1-16,-3-4 0 15,-2-7-3-15,6-5-4 0,10-11-17 16,22-6-127-16,27-1-163 15,31-3-496-15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22:51.0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17043 3784 353 0,'0'-16'61'15,"0"0"34"-15,-4 1-8 16,0 1-35-16,0 2-17 0,0 3 1 16,0 4 9-1,2 1 3-15,2 4-4 16,-4 7-7-16,2 3 11 16,2 5-5-16,0 3-8 15,0 9-10-15,0 2 3 16,2 7-7-16,-2 4-7 15,4 4-3-15,-4 6-4 0,0 2-2 16,0 8-5-16,-4 2 4 0,4 6-2 31,0 5 2-31,4 7 6 0,-4 8 2 16,0 7 2-16,0 8-7 16,-4 9-1-16,2 8-5 15,-2 4-1-15,-2 8-4 0,0 4 8 16,-2 9-3-16,0 6 2 15,-1 6-4-15,1 7 5 16,-2 7 5-16,2 6 1 16,0 3-1-16,-2 8-1 15,2 3-2-15,0 5-9 16,0 5 10-16,2 5-6 0,2 7 0 16,2 1-1-16,-2 6 2 15,4 0 1-15,-2 3 0 0,2 0 15 16,0 1-4-16,-4 1 0 15,0-2-5-15,2 2-5 16,0 1-1-16,0-1-2 0,0 5 2 16,2-1-4-16,2 2 4 15,2 1-1-15,2-4 1 0,-2-2-2 16,2-7-1-16,0-13 0 31,-2-10 1-31,-2-11 0 16,-2-12 1-16,-2-17 15 0,0-15-3 0,-4-19-1 0,0-19-2 31,0-21-8-31,0-19-2 16,4-14 0-16,2-13-1 15,4-8-19-15,6-2-11 0,4-5-18 16,4-2-26-16,4-4-19 16,4-4-91-16,1-9-207 0</inkml:trace>
  <inkml:trace contextRef="#ctx0" brushRef="#br0" timeOffset="1589">19512 3648 399 0,'0'2'133'0,"0"1"-69"15,0 3-27-15,0 2 23 0,-2 3-1 16,2 3-15-16,0 4 2 16,0 3-6-16,0 4 9 15,0 0-12-15,0 4-9 0,0 3-11 16,0 1-5-1,-2 3-3-15,0 2-2 16,0 4-2-16,-2 2 0 0,2 3 1 0,0 3-10 16,2 1 22-16,0 3-8 15,2 6 5-15,0 2-2 16,2 5-6-16,0 7 3 0,-2 6 0 31,0 8-4-31,2 4-4 16,-4 7 0-16,2 4 0 0,-2 3-1 15,0 6 0-15,0 2 1 16,0 4-2-16,-4 2 1 16,0 1-1-16,-2 2 1 0,2 3-1 15,-2 2 1-15,0 3 0 16,0 3-1-16,2-1-2 16,-6 7 8-16,2-1-3 0,1 1 0 15,-3 2 3-15,2 6 1 16,0 2-2-16,-2 1 1 15,2 0-5-15,0 5 0 0,-4 2 0 16,4-1-5-16,-2 5 9 16,0 1-4-16,0 1 0 15,-2 0 0-15,2 3 3 16,0 1 5 0,-1 0 4-16,1 2-4 15,2 2-2-15,0 3-1 0,2 3-1 16,4 2 3-16,2 9-3 15,0 5-1-15,8 6-1 16,4 7-2-16,-2 5 4 16,0 5 4-16,1 1-1 15,-1-4-4-15,0-3 1 0,-4-7 6 16,-4-10 7-16,-2-11 10 0,0-17 0 16,-8-16-9-16,-4-17-7 15,-2-22-7-15,-5-20-4 16,-1-21 0-16,0-17-12 15,2-18-54-15,6-10-77 16,10-12-65 0,12-9-66-16,16-4-287 15</inkml:trace>
  <inkml:trace contextRef="#ctx0" brushRef="#br0" timeOffset="10977.58">24359 4587 620 0,'0'0'90'0,"0"0"-1"16,-2 33-24-16,-2-17-28 15,-2 5-12 1,-4 3-6-16,0 3-9 15,-2 2-8-15,-2 1 1 16,2 3 2-16,-2 0 15 16,3 3 8-16,-3 3 12 0,4 3 9 15,0 8-3-15,2 6-3 16,-2 7-9-16,2 8-1 0,0 4-3 16,2 9-9-16,2 4-8 15,-2 7-5-15,4 7-4 16,-2 5-2-16,4 4 0 15,-2 6-2-15,2 4 1 0,0 2 0 16,4 2 1-16,6 3-2 16,-4 7 1-16,2 2 0 0,4 8-1 15,0 3 1-15,-2 9 0 16,2 1-1-16,0 0 0 16,0 2 0-16,-3 0 1 15,-3-3-1-15,2-1 1 16,-6 4-1-1,2 0 0-15,-4-1 0 16,0 4 1-16,2 5 1 0,-2 1-5 16,0 5 4-16,2 6-1 15,-2 2 0-15,2 0 0 16,2 1 1-16,-2-2 0 16,0-5-1-16,4-9 5 15,-2-6 18-15,-2-8 3 0,4-17 0 16,-2-9-11-16,-2-11-6 0,0-14-4 15,-2-17-3-15,0-19-1 16,0-17-1-16,-2-18-2 16,-4-23-37-16,-4-17-131 0,0-17-17 15,2-7-152-15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25:33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13652 5747 647 0,'0'0'331'0,"22"-32"-158"0,-16 14-14 16,-4 2-63-16,-6-1-15 16,-8 0-22-16,-6 3 8 0,-7 0 6 15,-5 4-8-15,-4 5-6 16,-2 6-22-16,0 11-13 16,5 11-16-16,5 13-3 0,4 8 1 15,10 10-1-15,2 4 1 16,10 5 0-16,10-3 0 15,4-4 1-15,8-6-6 0,8-12 2 16,5-15-9-16,7-12 1 31,4-16-11-31,5-22 8 0,-5-12 4 16,-6-12-2-16,-8-10 9 16,-14-4-6-16,-13-1-2 15,-10 1 2-15,-17 3-10 16,-10 5-47-16,-14 8-39 0,-1 7-40 15,-1 10-79-15,4 10-224 16</inkml:trace>
  <inkml:trace contextRef="#ctx0" brushRef="#br0" timeOffset="1634.53">20140 5811 706 0,'6'-17'188'0,"-2"0"19"16,-4-3-90-16,-2 2-4 15,-12-3-30-15,-4 2-28 16,-6 5-8-16,-4 3-12 16,1 9-13-16,-7 7-10 15,4 15-8-15,4 10-2 16,4 10 5-16,4 7 2 0,7 5 22 15,5 4 2-15,6-2-14 16,2-5-10-16,13-7-5 16,9-13-1-16,12-11-3 15,10-15-4-15,5-11-7 16,7-18 6-16,-4-8 3 0,-5-6 0 16,-11-5 3-16,-16 1-2 0,-14 2-3 15,-14 0-5-15,-14 1-55 0,-12 6-13 16,-8 3-17-16,-5 6-115 15,-1 9-164-15,0 5-391 16</inkml:trace>
  <inkml:trace contextRef="#ctx0" brushRef="#br0" timeOffset="3059.31">13150 5063 179 0,'0'0'277'16,"0"0"-81"-16,0 0-63 0,0 0-24 15,0 0 6-15,0 0 21 16,0 0-5-16,0 0-9 0,0 0-40 15,0 0-27-15,36 13-20 16,-17-16-16-16,13-2-9 16,-2 0-9-16,2-4-1 15,-2 2 0-15,-5 0-35 0,-5 2-91 16,-4 5-127-16,-6 0-265 16</inkml:trace>
  <inkml:trace contextRef="#ctx0" brushRef="#br0" timeOffset="3407.09">13690 4594 1265 0,'0'0'172'0,"4"55"-44"15,-4-17-56-15,-2 8-25 16,-2 7-31-16,-4 3-12 0,2 3-8 16,2-5-47-16,0-4-57 15,4-7-79-15,6-6-227 16</inkml:trace>
  <inkml:trace contextRef="#ctx0" brushRef="#br0" timeOffset="4154.76">13835 5469 701 0,'0'0'388'0,"0"0"-241"16,-30 17-50-16,-3 6-23 15,-11 7-24-15,-14 10-27 16,-1 7-16-16,-11 5-2 0,9 2-12 16,3-5-37-16,6-4-31 0,15-10-16 15,9-8 13-15,16-12 38 16,8-11 32-16,12-10 5 16,16-16-30-16,11-10 50 15,13-8-7-15,8-5 16 16,3-1 9-16,3 4 6 0,-11 9 6 0,-7 11-2 15,-12 8-7-15,-14 11-10 16,-12 6-7-16,-10 14-26 16,-14 9 0-16,-10 7 8 15,-8 5 3-15,-3 5-5 16,-5 4-3-16,4-4-9 16,6-6 1-1,9-9 3-15,9-9 4 0,6-12-6 16,10-9-30-16,14-11 6 15,12-8 38-15,9-2-6 16,13-5-71-16,4-1-25 16,-3 9-63-16,3 11-139 15</inkml:trace>
  <inkml:trace contextRef="#ctx0" brushRef="#br0" timeOffset="4994.27">20118 5786 675 0,'-70'28'81'0,"3"0"-45"16,-1 0-2-16,7-2-30 15,9-5-23-15,14-2-48 16,11-5 5-16,19-4 37 0,14-8 45 16,21-9 65-16,19-13-14 0,18-12 22 15,13-8-3-15,9-6-32 16,1-3-22-16,-6 5 1 15,-13 7 2-15,-18 11 2 16,-19 9-1-16,-19 8-7 16,-18 9-48-1,-17 12 13-15,-11 8 37 16,-14 9-21-16,-8 9-10 16,-5 5-1-16,-1 6-2 0,5-1-14 15,5-5-13-15,10-7 0 16,11-11 0-16,15-11 6 0,12-11-15 15,14-11-3-15,19-12 15 16,17-9 30-16,6-6 2 16,5 2 6-16,-1 6 11 15,-8 11 12-15,-13 12 23 0,-15 12 10 16,-16 14-40-16,-10 11-16 16,-18 7-15-16,-7 5 0 15,-13 0 3-15,-4 1-48 16,3-8-80-16,5-9-66 0,8-11-80 31,12-14-380-31</inkml:trace>
  <inkml:trace contextRef="#ctx0" brushRef="#br0" timeOffset="5511.46">19741 4937 638 0,'0'0'249'0,"0"0"-17"16,0 0-66-16,0 0-52 16,0 0-37-16,41 11-25 15,-19-19-23-15,4-1-18 0,2 0-9 31,0 4-3-31,-5 1-11 0,-3 4-45 16,-6 9-83-16,-2 5-165 16,-10 5-406-16</inkml:trace>
  <inkml:trace contextRef="#ctx0" brushRef="#br0" timeOffset="5996.59">20267 4475 1077 0,'0'0'250'0,"6"31"-94"0,0-1-60 16,-2 8-46-16,0 12-1 16,0 11-22-16,4 8-20 15,-4 5-8-15,2-1-12 16,0-5-54-1,4-4-59-15,-2-11-104 16,5-6-262-16</inkml:trace>
  <inkml:trace contextRef="#ctx0" brushRef="#br0" timeOffset="8430.79">11618 4912 607 0,'8'-10'289'0,"-8"4"-62"0,2 2-102 16,-2 1-23-16,0 3-32 15,-2 3-16-15,2 8 14 16,-8 11 12-16,4 8-22 15,0 15-17-15,4 9-17 0,-2 10-7 16,2 6-11-16,6 0-3 0,2-2-3 16,0-7-31-16,2-10-28 15,2-14-36-15,0-17-35 16,6-10-60-16,-4-10-182 16</inkml:trace>
  <inkml:trace contextRef="#ctx0" brushRef="#br0" timeOffset="10791.64">12228 4113 662 0,'-2'7'358'0,"2"1"-176"16,0-3-69-16,2 0-23 0,2-1-17 15,2 1-16-15,4 2 7 16,4-1-2-16,8-1-13 15,4-3-13-15,7 1-21 16,3-3-8-16,6 0-8 0,-4-5-6 16,-3 0-71-16,-1 2-79 15,-8 3-123 1,-4 0-366-16</inkml:trace>
  <inkml:trace contextRef="#ctx0" brushRef="#br0" timeOffset="11092.46">12687 3697 1260 0,'0'0'205'16,"32"35"-43"0,-16-2-75-16,-2 14-36 15,1 14-10-15,-3 15-24 0,2 9-11 16,-6 5-3-16,0-1-4 16,2-9 4-16,-4-14-31 15,2-15-55-15,4-22-60 16,4-16-61-16,8-16-193 15</inkml:trace>
  <inkml:trace contextRef="#ctx0" brushRef="#br0" timeOffset="12959.67">16743 5823 131 0,'0'0'303'0,"0"5"-126"16,2-1 65-16,-2 4-47 15,2 1-27-15,-2 3-14 16,2 5-41-16,0 3-23 16,-2 6-5-16,0 5-24 0,0 6-23 15,0 0-21-15,0 1-11 0,-4-5-7 16,4-5 2-16,0-14-79 16,8-9-87-16,6-6-172 15,10-16-677-15</inkml:trace>
  <inkml:trace contextRef="#ctx0" brushRef="#br0" timeOffset="14251.76">16243 4596 642 0,'0'0'166'0,"0"0"-19"16,-4-27-23-16,-6 16-31 15,-4 1 6-15,0 4-18 16,-8 2-15-16,-2 4-10 0,-4 8-5 16,1 10-15-16,-1 6-9 15,4 8-12-15,2 7 0 16,4 3-1-16,6 4 5 0,10 0-2 15,4 1-2-15,14-3-5 16,10-6-3-16,10-9-3 0,13-10-3 16,5-14 0-16,8-11-3 15,-3-18-6-15,-3-10 6 16,-12-7-4-16,-13-8 5 16,-15-1-4-16,-14-1 6 0,-12 0-3 31,-14 4-1-31,-3 5-1 0,-15 8-52 15,2 7-47-15,-6 10-6 0,7 10-70 16,5 8-252-16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27:10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13821 11624 83 0,'0'0'30'0,"0"0"3"15,0 0-13-15,0 0-14 16,0 0-2-16,0 0-14 0,0 0 20 16,0 0-9-16,0 0 0 15,0 0-1-15,-4 0 0 16,2 0-3-16,-2 1-25 0,2-1-71 15</inkml:trace>
  <inkml:trace contextRef="#ctx0" brushRef="#br0" timeOffset="1386.6">13829 11580 137 0,'0'0'82'0,"0"0"3"0,0 0-23 16,0 0-17-16,0 0-7 15,0 0-5-15,0 0 3 16,0 0 1-16,8 15 9 0,-6-13 15 15,-2-2-18-15,0 2-18 16,0 1-11-16,0 0-7 0,-2 0-2 16,0 0-1-16,-4-1-2 15,2 0-1-15,0-2-2 16,-6 1 2-16,4 1-2 16,0-1 1-1,2 0 1-15,0 3 0 16,-4 1 1-16,4 0 4 15,1 2 4-15,-1 0 5 16,-2-2-2-16,0 2 2 0,2-2-7 16,-4-3 0-16,4 2 2 15,-8-1 3-15,4 0 4 16,-2 1 6-16,-4 1-1 0,2 2-4 16,-6 2-1-16,2 1-4 15,-2 2-2-15,-1 1-1 0,-5 1 0 16,0 1 0-16,-4 2-4 15,2-2-2-15,-4-1-3 16,3 1 0-16,-3 1 2 16,-2-1 1-1,-4 1 1-15,1 2 4 0,-1 2-4 16,-6 2 3-16,6 2-5 16,-7 4 1-16,-1 0 4 0,-2 4-7 15,-1-1 1-15,-3-1 0 16,0-1-1-16,-3 0 0 15,1-6 2-15,0-1-1 16,-1 0 1-16,-1-1-4 0,0-1 0 16,-1 2 2-16,-3 0 0 15,1-1-1-15,-3 0 0 16,-2-1 0-16,3 0 0 16,-5-1 1-16,3 2-1 15,-3-1 3-15,-1 0-2 0,1 1-2 16,-5 0 4-16,5-2-4 0,-10 3 3 15,5-2 3-15,1 2-2 16,1-3 2-16,-3 1-1 16,1 1-2-16,-1-1 0 15,3 0 0-15,-7 2-1 16,1 0 2-16,5 3 0 0,-3-1 4 16,-1 1-5-1,5-1 3-15,-3-1 1 16,3 0 3-16,-1-1 3 15,-1-2 0-15,3-1-6 16,2-1 3-16,1 0-3 16,-3 0-6-16,3-1 1 0,1 0 1 15,-1 0-2-15,1 0 1 16,2-1 0-16,1 0-1 0,-1-1-1 16,1 1 2-16,-1 0 1 15,3-1 0-15,-7 1 0 16,4-1-2-16,-1 1 2 15,-1 0 2-15,3-1-3 0,-1 1 4 16,-4-2-2-16,1 0 0 16,-3 0 0-1,1-2-3-15,1-2 0 16,-1-1 4-16,1 0-1 16,1-2-1-16,1 5 1 15,-2 0-1-15,-5 0 0 16,1 2 1-16,1 2-2 0,-3 2 0 15,5-1 1-15,-5 2 0 16,7-1 1-16,-9-1 1 0,-1-1-3 16,3 0 3-16,-3-1-1 15,1-3-1-15,7 0 1 0,-3 0 1 16,6-1 3 0,-3-2-9-16,1-1 6 0,-1-2-5 15,1-1 0-15,7-4 4 16,3-1-4-1,4 0 1-15,5-2 0 16,7-2-1-16,-2-3 2 16,4 0 0-16,5-2 1 0,-3-1-1 15,2 4-1-15,4-4 1 16,2 1-2-16,3 0 3 16,7-1-7-16,0-2-2 15,6 3-20-15,6-1 0 0,4 1-9 16,0-2 1-16,4-2 13 15,6-3-33-15,6-5-76 0,4-2-59 16,3 3-359-16</inkml:trace>
  <inkml:trace contextRef="#ctx0" brushRef="#br0" timeOffset="2072.77">6720 13732 642 0,'2'7'192'15,"6"-4"-59"-15,-4-3-35 16,0-3-79-16,-2-6-11 16,-2-4-3-16,2-2-1 0,-2-3 0 15,0-1 0-15,-4-3-3 0,4 1 1 16,-4-2-2-16,0 1 2 15,-2-1 0-15,4 1-2 16,0 0 2-16,0 3-2 16,2 1 2-16,0 3 1 0,4 3 0 15,4 5 26-15,0 2 18 16,0 2 8 0,6 3-5-16,4 0-11 15,3 4-2-15,5 1-14 16,6-1 1-16,8 1 3 0,-3-1-1 15,7-1-6-15,4 1-5 16,-4-4-3-16,-1 0-8 16,-1 0-2-16,-2-11-3 15,-7-7-3-15,-3-9-26 0,0-4-81 16,-4 1-117-16,4-1-341 16</inkml:trace>
  <inkml:trace contextRef="#ctx0" brushRef="#br0" timeOffset="17946.79">13756 12378 163 0,'0'0'22'0,"0"0"7"15,0 0-24 1,0 0-4-16,0 0-1 15,0 0-1-15,0 0-8 16,0 0 18-16,0 0 21 16,0 0 9-16,0 0 25 0,0 12 73 15,2-12-39-15,2 5 10 16,0-1-20-16,0 1-8 16,-2-1 4-16,0 0 11 0,0-2-22 15,-2 1-21-15,0 0-13 16,0-1-17-16,-2-1-14 15,-2-1-2-15,0 1 1 0,-6-1 5 16,2 0 3-16,0 0-4 16,-2-1-5-16,0 1-3 15,0 0-1-15,0 0-2 0,-2 0 1 16,-2 0 0-16,2 3-1 16,-8-2 1-16,3 1-2 15,-1 1 1-15,-4-3 0 0,-2 1 1 16,-2-1-2-16,0 1 1 15,1-1 0-15,-1 0 0 16,0 1-1 0,0 1 1-16,0 1 0 15,2 2-1-15,3 0 2 16,1 1-1-16,-2 3 1 16,2 0 1-16,0-2-1 0,0-1-3 15,-2-5 3-15,1-1-4 16,-7-4 1-16,0-5-7 15,-2-5 9-15,-6-1 1 0,1-4 0 16,-5 0 1-16,0-3-1 16,-6-2 4-16,3 0-2 15,-5-4 0-15,-2 0-3 0,-1-7 1 16,-3-3-2-16,1-6 0 16,-5-3 2-16,-2-5 2 15,1-2 9 1,-3-3-2-16,-3-3 1 15,-1-1 0-15,2-3 0 0,1 3-4 16,-1-3-4-16,1 1-1 16,5 1-1-16,3 2 0 15,1 4-1-15,2-1 1 16,5 4-1-16,3-1 0 16,2-2 0-16,-1-1 1 0,3-4 0 15,0-2-1-15,-2-3 1 16,1-6 2-16,1 0 10 0,-8-6 4 15,-1 0 0-15,-1-6-1 16,-2-3-3-16,-1-3-7 16,-1-4-3-16,2-4 0 15,3-2 2-15,-1-4-1 0,4-3-1 16,1 0 0-16,3-2 0 16,6 4-2-16,4 4 1 0,9 5 0 15,3 8-1-15,8 8 0 16,2 9 1-16,8 11-1 15,2 8 0-15,4 11-9 16,4 8-15 0,2 8-9-16,-4 6-37 15,0 5-41-15,-2 2-64 16,-4 3-120-16,0 9-141 0</inkml:trace>
  <inkml:trace contextRef="#ctx0" brushRef="#br0" timeOffset="18701.48">10462 9076 300 0,'0'7'142'0,"0"3"-14"16,0 0-12-16,0 3-28 0,0 1-10 15,-4 1 1-15,4-2-4 16,-2 1-13-16,-2-2-15 16,2-1-17-16,0-3-8 15,0 0 6-15,0-3 12 16,2-5 18-16,0 0 4 0,0-14-22 15,4-14-35-15,2-9 9 0,2-14 6 16,4-11-5-16,2-4 6 16,2-4 1-16,4 3 4 15,2 1-9-15,1 7-7 16,3 5-4-16,-6 9-6 0,2 10 5 16,0 10-3-16,0 10-1 31,0 13 1-31,3 9-2 0,1 19-2 15,0 14-1-15,4 16 1 16,-2 14 2-16,-1 12 0 16,-1 5 2-16,0 2-4 15,-4-5 2-15,-4-12-3 0,-2-12-2 16,-4-16-75-16,2-16-66 16,3-18-169-16,3-12-473 0</inkml:trace>
  <inkml:trace contextRef="#ctx0" brushRef="#br0" timeOffset="33069.94">13654 13389 561 0,'0'0'165'16,"0"0"-28"-16,-35 24-35 15,11-16-35-15,-10-1-16 16,-8 4-10-16,-7-4-13 16,-9-2-13-16,-6-1-9 0,-9-3-5 15,-7-1-4-15,-3-1-70 16,2 0-107 0,5 0-333-16</inkml:trace>
  <inkml:trace contextRef="#ctx0" brushRef="#br0" timeOffset="33470.33">13140 13163 510 0,'0'0'209'0,"0"0"-48"16,0 0 18-16,0 0-21 16,38-13-32-16,-5 13-76 0,19 0-23 15,14 3-17-15,13-2-8 16,10 3-2-16,-1 2 0 15,-11 8 0-15,-11 5 0 0,-22 7-3 16,-25 7 2-16,-19 6-3 16,-19 3-1-16,-21 3-12 0,-14-1-14 15,-11-2-21-15,-9-3-19 16,1-6-5-16,3-5-29 16,7-5 0-16,11-1-43 15,12-2-272-15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28:06.57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5367 5073 764 0,'0'0'165'0,"0"0"-29"0,0 0-24 16,0 0-5-16,0-1-13 15,0-3-23-15,2-1-11 16,2-2-17-16,4-5-10 16,-4 3-13-16,4-6-6 15,4 1-1-15,2-4-6 0,4 2-6 31,2-1 1-31,1 3-3 0,1 4-1 16,0 5-4-16,0 5-2 16,-4 4-2-16,-2 7 5 15,-6 5 4-15,-2 5-1 16,-8 2-2-16,0 5 2 16,-8-1 0-16,-2-5 0 15,-4-1-1-15,-2-5 1 0,0-7 0 0,-2 0 0 16,2-4 2-16,0 0-1 15,2 0 3-15,1 0 0 16,3 3 4-16,2 0 7 16,0-1 2-16,4 4-1 15,0-1-6-15,4-1-3 0,0-2 1 32,4 1 9-32,4-3 12 0,2-1-1 15,2-2-6-15,5 0-8 16,-1 0 2-16,0 2 8 15,2 2 3-15,0 5-9 16,-6 2-7-16,0 0-7 16,0 4-2-16,-4-1-1 15,0-2-5-15,-4-4-28 0,0-5-39 0,0-5-53 16,2-3-86-16,5-6-196 16</inkml:trace>
  <inkml:trace contextRef="#ctx0" brushRef="#br0" timeOffset="432.65">5737 5236 797 0,'0'0'340'0,"0"0"-208"16,0 0-27-16,0 0-73 15,0 0-13-15,25-30-11 0,-19 17 10 16,2 0-8-16,0-1-7 16,-6 3 0-16,-2 1-3 15,0 3-1-15,-10 3-2 0,-4 4 1 16,-5 4 3-16,-3 6 4 15,0 8-2-15,4 4-1 16,0 4-1-16,8 4 2 16,8-1 2-16,4 0 1 0,8-6 31 15,8-1 8-15,0-7 5 16,4-7-8 0,2-6-24-16,-1-2-15 15,-1-9-4-15,-2-6-5 16,-6-3-40-16,-6 0-21 15,-4 0-22-15,-4 3-107 0,0 6-123 16,-10 1-266-16</inkml:trace>
  <inkml:trace contextRef="#ctx0" brushRef="#br0" timeOffset="1019.39">5365 4991 693 0,'0'0'118'16,"-2"42"3"-16,2-15-4 0,0 5 29 16,4 4-9-16,4 2-27 15,2 3-55-15,-2-2-27 0,0-2-20 16,2-8-8-16,-6-6-42 16,0-10-96-16,2-11-152 15,-2-4-431-15</inkml:trace>
  <inkml:trace contextRef="#ctx0" brushRef="#br0" timeOffset="1975.46">5892 4865 966 0,'0'0'162'0,"0"0"-53"0,-4 29-55 31,0-7-32-31,0 9-15 15,0 8-5-15,2 3-1 0,0 3 1 16,2-3 0-16,2-1 1 16,2-4 9-16,6-9 9 15,-6-5 2-15,2-7 7 16,0-4 7-16,3-3-1 0,3-4 2 16,2-3 0-16,4 1 2 15,4-3-8-15,2 2 0 0,2 2-11 16,-1 1-5-16,-1 0-8 15,0 3-5-15,-2-2-4 16,-8-2-3 0,2-4-40-16,-8-1-56 0,0-7-76 15,2-5-163-15,-6-1-484 0</inkml:trace>
  <inkml:trace contextRef="#ctx0" brushRef="#br0" timeOffset="2492.33">6184 4964 1004 0,'6'29'51'16,"1"7"82"-16,1 1-9 15,0 0-52-15,2 1-22 16,2-3 4-16,-2-2-10 0,2-5-23 16,-2-4-12-16,0-6-5 15,0-4-2 1,0-9 0-16,2-5 0 15,2-5-2-15,2-7-3 16,-5-6-2-16,3-4 2 16,-2-1 3-16,-2-1 0 15,-6-4-3-15,0 0 2 0,-4-3-4 16,-8-4-1-16,-2-2 5 16,4 3-19-16,0 2-9 0,6 4 21 15,0 9 9-15,4 7 1 16,2 6 7-16,6 6 0 15,-2 9-5-15,0 9-2 16,0 6-3-16,-2 9 0 0,-2 3-1 16,-4 6 1-16,0-1-3 15,0-5-45 1,0-4-59-16,2-9-91 16,2-8-239-16</inkml:trace>
  <inkml:trace contextRef="#ctx0" brushRef="#br0" timeOffset="4011.04">5298 8595 1501 0,'0'40'96'0,"0"4"-17"0,0-1-17 0,2-5-41 15,2-3-14-15,-4-4-3 16,4-8-4-16,-4-8-6 16,2-5-15-16,0-7-16 15,-2-5-23-15,2-9-16 16,-2-8 49-16,0-8 22 0,-2-6 4 15,0-10 1-15,0-1 0 16,2-5-1-16,0-3 1 16,0 3 2-16,2 0 8 15,4 5 12-15,-1 3 9 16,7 6-2 0,-2 4 0-16,2 4-5 15,2 7-3-15,2 4-5 16,-2 4-4-16,2 7-8 0,-6 5 2 15,2 9-4-15,-8 9-4 16,-4 10-2-16,-4 8-3 16,-10 8 3-16,-6 0-6 0,2 0-9 15,-4-5-4-15,-2-7 9 16,6-7 4-16,5-8-24 16,-1-3 3-16,6-4 23 0,4-3 6 15,4 0 9-15,6 0 26 16,10 0 22-16,1 0-8 0,11 1-12 15,8-2-16-15,-2 2-5 16,4 2-7-16,-3-1-7 16,-3 1 0-16,-8 3-16 15,-6-1-27 1,-8 2-27-16,-6-1-26 16,-4-1-63-16,-2-4-122 15,-2-2-419-15</inkml:trace>
  <inkml:trace contextRef="#ctx0" brushRef="#br0" timeOffset="4465.35">5602 8642 1004 0,'0'0'327'0,"0"0"-169"16,0 0-61-16,37-12-45 16,-25-2-11-16,2-6-17 15,-2-1-8-15,-2 1-8 16,-4 1-2-16,-6 4-3 0,0 2-4 0,-10 7-5 15,0 3 3-15,-8 3 3 16,0 4-5-16,2 9-6 16,3 1-9-16,5 5-3 15,-2 4 12-15,10 2 10 16,0 3 4-16,10-2 4 0,0 0 11 16,5-4 2-16,3-7-4 0,4-7-7 15,0-6-1-15,0-4-4 16,-2-11-9-16,-2-3-19 15,-7-4-36-15,-1 1-56 16,-6 2-61-16,0 5-215 16,0 3-436-16</inkml:trace>
  <inkml:trace contextRef="#ctx0" brushRef="#br0" timeOffset="4743.78">5850 8217 960 0,'8'43'351'0,"4"12"-260"16,2 4 37-16,-2 4-57 16,-1 3-14-16,1 0-35 15,0-7-18-15,0-12-10 16,-2-13-42-16,-2-15-53 16,0-15-100-16,-6-9-238 0</inkml:trace>
  <inkml:trace contextRef="#ctx0" brushRef="#br0" timeOffset="5498.85">5957 8747 1263 0,'0'0'153'0,"0"0"-44"15,16 29-54-15,-8-26-24 16,2-4 0-16,4-10-25 16,6-6-8-16,5-7-6 15,3-6-24-15,0 1-40 16,2-1-38-16,-4 5-80 0,0 9-119 16,-3 6-326-16</inkml:trace>
  <inkml:trace contextRef="#ctx0" brushRef="#br0" timeOffset="6047.34">6279 8180 1192 0,'0'0'169'0,"0"0"-74"0,-4 40-3 15,2-7-54-15,2 11-19 16,0 11-9-16,6 6 10 0,6 4 12 15,6-4 0-15,-2-4 9 16,5-9-2-16,1-12-22 16,-4-11-12-16,2-11-4 15,-2-11-2-15,0-6-6 16,-8-12-2-16,2-9 0 0,-4-7 6 16,-2-8-1-1,-2-5 1-15,-2-5 2 16,-2-4 1-16,0-4-1 15,-2 4 0-15,-2 6 1 16,2 8 0-16,2 6 1 16,0 13 2-16,4 10 1 15,3 10 5-15,5 5 1 0,0 15-8 16,4 9-4-16,-4 10-3 0,2 9 1 16,-8 4-23-16,0 2-25 15,-2 0-22-15,-2-5-20 16,2-6-53-16,0-6-105 15,4-10-320-15</inkml:trace>
  <inkml:trace contextRef="#ctx0" brushRef="#br0" timeOffset="6901.31">5323 11639 1400 0,'2'46'103'15,"2"2"-10"-15,4 1-9 16,-6-1-44-16,2 0-22 0,0-5-5 16,4-1-9-16,-4-9-2 15,0-9-1-15,-2-6 1 16,0-9-5-16,0-9-5 15,-2-7-35 1,-2-11-9-16,-2-8 24 16,-4-4-2-16,0-4-10 15,0-2 0-15,-2 3-1 0,4 1 8 16,1 8 8-16,3 4 6 16,0 6 13-16,2 4 9 15,0 3 0-15,4 1 1 16,-1-2-6-16,1 1-86 0,0-5-58 15,0 1-22-15,0-5 53 16,-2 3 28-16,0 0 66 0,0 0 52 16,0 4 32-16,2 0-2 15,2 2-11-15,-2-1 1 16,0 0-34-16,-2 3-18 16,2 1-24-1,-4 2-38-15,0 2-100 16,0 1-213-16,-2 4-42 15</inkml:trace>
  <inkml:trace contextRef="#ctx0" brushRef="#br0" timeOffset="7571.14">5288 11666 1057 0,'0'0'405'0,"0"0"-313"16,0 0 7-16,0 0-62 15,0 0-29-15,0 0-3 16,32-22-2-16,-19 8 0 16,5 3-1-16,4 3 4 0,0 1-3 15,2 4 0-15,-2 3-2 16,0 2 1-16,-9 6 0 0,-1 2-1 15,-6 5 9-15,-6 2-3 16,-2 6-6-16,-12 0 0 16,-1 1-3-16,-11 2 0 15,-4-1 0-15,0-3 1 16,4-1-1-16,0-5 3 0,5-3-1 16,5-2 2-1,6-4 2-15,-2 0 14 16,8-4 16-16,4 0 13 15,4-2 2-15,12-1-11 16,-2 0-19-16,6 0 1 16,1 0-1-16,5 0-7 15,-4 5-5-15,-4 3-5 0,2 1-1 16,-2 4-2-16,-8 2-4 0,2 0-8 16,-9 3-1-16,1 1-2 15,-4-3-1-15,0-3-3 16,-2-4-9-16,0-7-19 15,-1-3-72-15,3-9-83 0,3-3-113 16,3-4-625-16</inkml:trace>
  <inkml:trace contextRef="#ctx0" brushRef="#br0" timeOffset="8034.35">5627 11848 926 0,'0'0'259'0,"0"0"-115"0,0 0-13 16,0 0-58-16,0 0-15 0,0 0-14 15,46 6-17-15,-26-17-14 16,4-3-5-16,2-4-1 16,-5 1-4-16,-1 2 0 0,-12 1 2 15,-4 3-4-15,-4 2-7 16,-10 2-4-16,-6 5-3 16,1 1-12-1,-11 1 6-15,0 7-5 16,0 7 2-16,4 4 12 15,6 2 3-15,4 4 0 16,10 1 8-16,2-1 1 0,2-3 4 16,12 0 12-16,2-5 16 15,8-3-6-15,-2-6-13 16,4-3-13-16,-4-4-12 0,-3 0-16 16,1-7-27-16,-4-3-37 15,-8-3-62-15,0-1-132 0,2 1-352 16</inkml:trace>
  <inkml:trace contextRef="#ctx0" brushRef="#br0" timeOffset="8673.33">5931 11470 92 0,'0'0'850'0,"0"0"-674"0,0 0-19 16,-10 32-59-16,6-14-21 0,0 7-18 16,-4 7-16-16,5 6 0 15,1 8-3-15,0 2-1 16,2 2-3-16,2-1 7 15,2-2-4-15,1-5-15 0,3-9-11 16,-2-7-7-16,4-10 2 31,4-7 2-31,4-9-1 0,4-5-7 16,4-8-1-16,4-6 0 16,-1-2-3-16,-3-1 2 15,-8 4-35-15,-2 2-29 16,-6 4-22-16,-8 6-51 0,-2 3-38 15,0 3-115-15,-2 0-330 16</inkml:trace>
  <inkml:trace contextRef="#ctx0" brushRef="#br0" timeOffset="9336.74">6313 11484 627 0,'0'0'177'0,"0"0"-39"0,0 0-8 16,-26 47-44-16,16-22-28 15,2 6-9-15,2 2 11 0,4 3 2 16,2-3-9-16,0-3 5 15,6-4-3-15,2-5-11 16,4-4-15-16,-4-6-13 16,6-2-7-1,-6-4-5-15,2-5-3 16,2 0-2-16,-3-11-5 16,3-4-7-16,-4-6-7 0,0-3 0 15,2-4 8-15,-6 0 6 16,-4-3 2-16,4 1 2 15,-4 2 2-15,0 2 0 16,0 4 0-16,2 4 3 0,0 7 1 16,4 3 13-16,2 8 23 15,0 0-4-15,2 10-11 16,2 6-13-16,-4 3-4 0,0 4-3 16,2 4 1-16,-2 3-1 15,0 0-3-15,1-1 2 16,-5-1-5-1,2-2 1-15,-2-5-9 16,0-3-41-16,-4-5-75 16,0-2-104-16,2-3-52 0,4-4-202 15</inkml:trace>
  <inkml:trace contextRef="#ctx0" brushRef="#br0" timeOffset="11456.22">9775 5955 661 0,'0'0'394'0,"0"0"-229"0,4 32-37 15,-4-10-66-15,2 6-17 16,0 7-13-16,0 7-17 15,0 6-4-15,0 2 8 0,0-4-1 16,0-3 2-16,2-9 3 16,0-6 5-16,-4-11 1 15,0-8-10-15,0-9-13 0,0-12-37 16,0-8 16-16,0-7 14 16,0-6 4-16,0-6 2 15,-4-1-2-15,4 0-2 0,-2-1 0 16,2 0 2-16,0 5 0 15,0-4 9-15,2 3 3 16,2 2 4-16,4-2 4 0,0 4 0 16,6 2-2-16,-3 5-3 15,5 5-5-15,4 10 1 16,0 5-4-16,-2 6-4 0,0 5-3 16,-6 9-4-16,-8 7-2 15,-4 8-6-15,-10 4 2 16,-10 4 5-1,-4 3 0-15,-4-1-1 16,2-6-17-16,3-6-2 16,5-8 14-16,6-3 4 15,8-8 3-15,4 1 7 0,2-2 15 16,8 2 16-16,4 4-8 16,6 6-2-16,5 0-4 15,-3 6-7-15,4 0-10 0,-6-2-6 16,0-3-1-16,-4-3-5 15,-8-10-47-15,-2-7-41 16,0-9-60-16,-1-10-139 0,1-6-162 16</inkml:trace>
  <inkml:trace contextRef="#ctx0" brushRef="#br0" timeOffset="12042.62">10049 6236 954 0,'0'0'232'0,"0"0"-51"0,28 10-83 16,-12-12-57-16,-6-8-35 16,2-4-1-16,0-5-4 15,-5-2-1-15,-3 0-4 16,-4-2-1-16,-2 1-2 0,-7 2 14 16,-5 2 14-16,-2 7 10 15,-2 4-11-15,2 7-8 0,0 4-5 31,2 12-1-31,4 6 5 16,6 6 3-16,4 3 8 0,2 0 6 16,8 1-5-16,4-1-8 15,8-6-3-15,-4-3-7 0,4-6-4 16,2-9-7-16,-3-6-5 16,1-6-5-16,-8-8-40 15,0-5-42-15,-4-2-29 16,-4 2-79-16,2 2-162 15</inkml:trace>
  <inkml:trace contextRef="#ctx0" brushRef="#br0" timeOffset="12727.82">10339 5724 710 0,'0'0'291'15,"0"0"-115"-15,-10 47-75 0,2-20-26 16,-2 8-15-16,2 10-17 15,-4 4-7-15,6 7-12 16,2 2 4-16,4 0 31 0,4-4 9 16,4-3-7-1,6-6-4-15,-2-8-5 0,4-7-9 16,4-7-13-16,-4-6-6 16,4-6-6-16,4-7-2 0,-1-4-10 15,7-6-5-15,2-7-4 16,0-4 3-16,-2 0 0 15,-1-1-27-15,-7 2-39 16,-4 4-25 0,-6 4-23-16,-8 3-22 15,-4 5-25-15,-6 5-87 16,-4 7-123-16</inkml:trace>
  <inkml:trace contextRef="#ctx0" brushRef="#br0" timeOffset="13360.39">10740 5819 571 0,'0'0'172'0,"0"0"-2"16,0 0 2 0,-12 32-49-16,8-5-28 15,-2 7-21-15,6 12-26 16,0 7-6-16,6 7-1 15,0 1-8-15,8-4-8 0,4-7-2 16,2-12-2-16,0-13-7 16,2-13-11-16,2-12-3 0,-1-17-11 15,-3-10-6-15,2-9 1 16,-8-10 6-16,0-4 7 16,-6-2 1-16,-4-1 0 15,-2 1 1-15,-2 1 1 16,0 3 0-16,-2 3 0 15,0 6-1-15,0 6 4 0,2 7 0 32,0 8 8-32,0 7 10 0,0 6 6 15,2 5 11-15,0 10 5 16,2 9-24-16,4 13-16 16,-2 9-1-16,0 11-2 15,2 9 0-15,2 6 1 16,0 3 0-16,5-3 0 15,-7-3-1-15,6-9 0 0,-4-10-2 0,0-13-14 16,2-13-24-16,-4-10-28 16,4-9-46-16,-4-13-84 15,10-1-126-15,2-4-412 16</inkml:trace>
  <inkml:trace contextRef="#ctx0" brushRef="#br0" timeOffset="27125.07">18865 13971 658 0,'0'0'217'0,"0"0"-32"16,0 0-54-16,0 0-32 16,-14 34-17-16,6-21-16 0,0 0-8 15,2 3-11-15,-2 2-2 16,4-2-14-16,-2 1-5 16,4-3-2-16,-2 0-7 15,4-5-1-15,-2-4-7 0,2-1-5 16,0-4-2-16,2-4-18 15,0-6 12 1,8-5 4-16,-4-4 2 16,2-4-1-16,2-1-1 15,0-1 0-15,0 1 0 16,2 5 2-16,-5 5-2 16,3 2 2-16,-2 5 0 0,0 7 4 15,0 1 1-15,-2 10-3 16,-2 3-3-16,-2 2-3 0,-2 3 2 15,0 3-1-15,0-3 1 16,-2-4 1-16,2-3 0 16,0-5 1-16,0-6-1 0,0-2-5 15,4-9-9-15,4-4 13 16,2-4 1-16,2-1-1 16,0-1 1-1,2 5-1-15,4 2 3 16,-6 5-2-16,1 6 4 15,3 4 1-15,-2 10-2 0,-4 4-1 16,-2 7-4-16,0 6-1 0,-8-1-1 16,0 0 3-16,0-4-8 15,2-8-48-15,4-11-33 16,12-5 89-16,4-14 0 16</inkml:trace>
  <inkml:trace contextRef="#ctx0" brushRef="#br0" timeOffset="39567.93">1128 8267 203 0,'0'0'83'0,"0"0"-2"15,-30 39 16-15,25-30 5 16,-1-4-34-16,4 0-12 16,0-5-11-1,2 0-26-15,0 0 15 16,0-2 40-16,2-3 19 16,4-4 10-16,1 0-21 0,1-3-14 15,-2 0-15-15,0-2-3 16,0-1-13-16,-6-1-9 15,0 1-5-15,-6 0-1 16,-4-1-2-16,0 1 1 16,-7 0-2-16,-3 0-6 15,-2 2-5-15,-2 0-6 0,0 3 1 0,-2 1-2 16,1 3 0-16,-1 1-1 16,0 5 2-16,4 3 0 15,-4 8-2-15,4 5 1 16,1 8 0-16,5 6 0 15,-6 5 2-15,2 7-4 16,4 1 3 0,0 3-2-16,-2 4 1 0,6-1-3 15,0 1 0-15,6 2 0 16,4-1-1-16,2-2 1 16,8-4-1-16,8-6 3 15,10-8 1-15,4-11 8 16,14-12 5-16,11-10 8 15,7-17 18-15,13-12 14 0,5-11-3 0,-1-7-15 16,-5-8-6-16,-19-5-6 16,-7-5-8-16,-18 0-4 15,-16-5-1-15,-14 1 0 16,-8 0-5-16,-18 4-4 0,-14 4 1 16,-7 6-3-16,-19 7 3 15,-2 10-2-15,-9 10 2 0,0 14-2 16,5 11-12-16,6 11-40 15,3 15-41-15,13 12-70 16,13 12-139-16,7 9-355 16</inkml:trace>
  <inkml:trace contextRef="#ctx0" brushRef="#br0" timeOffset="40840.86">1106 12390 860 0,'-4'-28'194'0,"0"2"2"16,-11 0-88-16,1 6-40 15,-4 5-8-15,-8 8-16 16,-4 7-5-16,0 3-3 16,-9 12 0-16,1 8-5 0,-4 7-11 15,6 6-10-15,7 5-9 16,7 8-1-16,6 3 1 16,12 4-2-16,4 5-14 15,12 5-15-15,6-1-8 0,12 1 5 16,7-3-7-16,3-2 16 15,6-8-1-15,1-9 8 16,1-13-3-16,-2-16 17 16,1-17 6-16,1-28 6 0,-8-24 1 15,1-23 1-15,-7-14 14 0,-6-8 21 16,-12 2 12-16,-10 8-14 16,-10 14-1-16,-18 16-23 15,-10 14-12-15,-11 13-6 16,-7 12-3-16,-4 9 2 15,-3 11-1-15,3 7-15 0,4 12-68 16,11 8-64 0,9 5-112-16,12 2-446 15</inkml:trace>
  <inkml:trace contextRef="#ctx0" brushRef="#br0" timeOffset="43193.16">13297 6577 549 0,'4'1'264'15,"4"0"-77"-15,8-1-39 16,3-4-52-16,1-4-30 0,4-5-16 15,4-2-25-15,0 0-12 16,-6 2-6-16,-3 5-2 0,-1 4-1 16,-10 4 1-16,-4 6-2 15,-4 7-6-15,-2 8-32 16,-8 5 0-16,-8 5 5 16,1 4 8-16,-3 2 5 0,-2 0-3 15,0-4-6-15,4-2-9 16,2-6-21-16,4-6-40 15,2-3-47-15,8-3-44 0,2 1-191 16</inkml:trace>
  <inkml:trace contextRef="#ctx0" brushRef="#br0" timeOffset="43431.59">13408 7109 847 0,'0'0'109'0,"0"0"-36"16,0 0-40-16,0 0-44 15,0 0-134 1,0 0-131-16</inkml:trace>
  <inkml:trace contextRef="#ctx0" brushRef="#br0" timeOffset="43910.15">13642 6551 661 0,'0'0'212'0,"0"0"-70"0,0 0-50 16,0 0-55-16,0 0-8 31,0 0-10-31,40-15-2 0,-24 9 0 16,4-1 1-16,-6 2-3 15,4 3 0-15,-2 2 2 16,-5 2-3-16,-3 4-6 15,2 6-4-15,-10 1-2 0,0 3-4 16,0 2 3-16,-4 2-1 16,-4 3-1-16,-1 1 0 0,-3-1 0 15,-4 3 0-15,-2 0-2 16,0-3-8-16,-4 1-44 16,4-3-24-16,0-2-50 15,6-5-52-15,8 0-87 0,0-3-222 16</inkml:trace>
  <inkml:trace contextRef="#ctx0" brushRef="#br0" timeOffset="44182.13">13648 7114 870 0,'0'0'131'16,"0"0"-52"-16,0 0-67 0,0 0-24 15,0 0-72-15,26-37-124 16,-12 27-428-16</inkml:trace>
  <inkml:trace contextRef="#ctx0" brushRef="#br0" timeOffset="44617.48">13873 6616 628 0,'0'0'267'15,"0"0"-112"1,0 0-54-16,0 0-70 16,0 0-19-16,34-25-6 0,-20 12-2 15,-1 4-3-15,3 0 2 16,-2 4 1-16,2 4-1 16,-4 1 2-16,2 3 0 15,-6 6 0-15,2 3 1 16,0 4-1-16,-2 4-3 0,-4 1 0 15,-2 6-1-15,-2 2 0 0,-2 3-1 16,-4 1 1-16,-6-1-2 16,-2-2-1-16,-2-6-1 15,0-3-30-15,0-9-84 16,6-5-98-16,4-2-168 16</inkml:trace>
  <inkml:trace contextRef="#ctx0" brushRef="#br0" timeOffset="44880.37">14010 7117 832 0,'0'0'76'0,"0"0"-54"0,0 0-27 16,0 0-147-16,28-10-328 16</inkml:trace>
  <inkml:trace contextRef="#ctx0" brushRef="#br0" timeOffset="83843.89">6186 5638 302 0,'0'0'292'0,"0"0"-134"0,0 0-50 16,29-21-36-16,-25 13 5 0,0 0 2 15,0 0-33-15,-4-1 22 16,0 0-11-16,-8-1-16 15,2-3-6-15,-6 0-5 16,-3-3 2-16,-3 2-3 0,-8-1-5 16,-2 4-8-16,-6 2-5 15,1 2-5 1,-5 6-2-16,2 1-1 16,6 1 1-16,-4 7 7 15,5 1 4-15,-1 2 2 16,4 3 5-16,-4 3-1 15,2-1-10-15,1 2-3 0,-3 3-1 16,2 0-3-16,2 3 2 16,0-1-1-16,5 6 1 0,-3 3-3 15,6 6 3-15,2 3 2 16,6 1 0-16,0 1 3 16,10-1-2-16,6-5 12 15,12-5-3-15,10-6-3 0,15-8-12 16,9-5-6-16,6-8 1 15,9-5 1 1,3-9 0-16,-3-4 1 16,-5-3 3-16,-9-3 6 15,-5-2-1-15,-14-3-6 0,-6-4-4 16,-10-5 3-16,-8-9-5 16,-7-6-2-16,-4-9 4 15,-13-4 0-15,-10-2 2 16,-12 5-1-16,-8 10-6 0,-7 12-43 15,-9 17 17-15,-1 19-26 16,-3 19-39-16,4 19-47 16,3 14-110-16,7 9-55 0</inkml:trace>
  <inkml:trace contextRef="#ctx0" brushRef="#br0" timeOffset="104286.15">1907 7067 523 0,'-4'3'229'15,"0"-1"-63"-15,2-2 33 16,2 0-69-16,0-1-46 0,2-4-11 0,6 0-8 16,8-3-8-16,-4-1-12 15,6 2-2-15,3-1-7 16,1 2-8-16,0-3-9 0,4 1-10 15,4-1-1-15,0 1-5 16,3-3 0-16,3-3-3 16,6-2 2-16,5-3 9 0,9-5 0 15,2-2 7-15,5-2-2 16,13-6 0-16,11-3 5 16,10-5 5-16,11-4-4 31,13 1-7-31,8-4 3 15,8 0-14-15,-2-1 2 0,-2 2-3 16,0 0-1-16,-4-3-2 0,-1-4 1 16,-13-3-2-16,-2-2 1 15,-8-1-1-15,-7 4 1 16,-13 7-1-16,-11 11-31 16,-15 12-7-16,-11 17-10 15,-18 10-30-15,-15 11-48 0,-13 14-77 16,-7 10-218-16,-13 8-418 0</inkml:trace>
  <inkml:trace contextRef="#ctx0" brushRef="#br0" timeOffset="104850.12">3913 6000 530 0,'0'0'248'0,"0"0"-133"16,0 0 33-16,-30 0-45 15,28 0-18-15,2-3-1 16,12 1 23-16,8-3-15 0,16-6-51 15,16-4-11-15,13-5-9 16,9-4-4-16,7 3-10 16,-3 4-2-16,-9 3-2 15,-9 7 2-15,-15 7-1 16,-9 9-3-16,-10 9 0 0,-14 6 1 16,-10 9 15-16,-6 9-10 15,-12 10-6-15,-10 9 0 16,-6 5-1-16,-3 7 2 0,-7 2-4 15,-2-3 0-15,2-6-26 16,7-4-39-16,-3-8-8 0,8-10-73 16,10-11-131-16,8-7-170 15</inkml:trace>
  <inkml:trace contextRef="#ctx0" brushRef="#br0" timeOffset="110718.42">1853 11173 398 0,'0'0'516'0,"0"0"-371"15,-2 31 9-15,2-29-58 16,0-2-49-16,4-5-31 0,0-4-10 16,4-6 8-16,-2-4 5 0,4-2 8 15,4-5 2-15,-4-2 2 16,6-3-4-16,0-3 0 0,2-4-4 31,5-3 0-31,3-7-7 16,6-4-9-16,4-4-1 15,4-8 2-15,5-4-2 16,3-10 1-16,4-3 9 0,7-7-9 16,-3-3-3-16,5-2 2 15,7 0-1-15,-5 4-2 16,3 2-1-16,-2 3 0 15,-7 7-3-15,-7 5 1 16,-10 6-4-16,-11 11-51 0,-13 8-49 16,-6 14-54-16,-6 14-103 0,-4 13-190 15</inkml:trace>
  <inkml:trace contextRef="#ctx0" brushRef="#br0" timeOffset="111550.6">2529 9749 423 0,'0'0'128'16,"0"0"-2"-16,0 0-19 15,0 0-30-15,0 0-16 16,0 0 0-16,0 0 0 15,0 0 20-15,0 0-68 0,0 0 7 16,0 0 13-16,0 0 14 16,-14-11 19-16,24-10-4 0,4-4-18 15,7-4 4-15,7-2-1 16,6-4-9-16,6 2-6 16,1-1-3-16,5 1-11 15,0 1-7 1,-6 8-5-16,1 6-2 15,-3 8-2-15,-2 6 0 16,-2 8-2-16,-9 11 2 0,1 8 0 16,-8 9 2-16,-4 7-3 15,-2 8-1-15,-4 4 0 16,-6 7 0-16,-2 2-1 16,0 1 0-16,0-5 2 0,-2-4-21 15,-2-9-21-15,-2-11-19 16,4-13-30-16,2-15-83 0,12-8-184 15,6-16-368-15</inkml:trace>
  <inkml:trace contextRef="#ctx0" brushRef="#br0" timeOffset="118195.58">1893 3559 579 0,'0'0'79'0,"0"0"34"16,0 0 4 0,0 0 4-16,0 0-16 15,16 29-30-15,-2-16-18 16,0 3-19-16,6 5-8 0,5 4-6 15,19 5-8-15,4 7-6 16,17 8-3-16,19 8-6 16,15 9 2-16,16 8-2 15,12 12 0-15,12 9 0 16,8 8-1-16,-4 4 0 0,6 6 0 16,-11 3 3-16,-11-1-1 0,-12-3-1 15,-12-3 1-15,-17-7-2 16,-17-6 2-16,-15-10-8 15,-11-6-98-15,-13-15-106 16,-8-22-251-16</inkml:trace>
  <inkml:trace contextRef="#ctx0" brushRef="#br0" timeOffset="118697.48">3442 5119 908 0,'0'0'36'0,"58"27"75"0,-20-7-2 16,9 8-46-1,9 6-50-15,12 6-11 16,7 4-1-16,6 0-1 15,5-4 25-15,-1 0 42 16,-7-7 5-16,-13-6-21 16,-9-6-19-16,-14-7-14 0,-17-8-2 15,-13-11-1-15,-12-18-16 16,-21-19-36-16,-13-15 37 0,-12-16 0 16,-8-10 1-16,5-2-2 15,5 5-1-15,14 10 3 16,10 10-27-16,18 14-17 15,6 15-25-15,18 15-44 0,6 11-120 16,6 7-343-16</inkml:trace>
  <inkml:trace contextRef="#ctx0" brushRef="#br0" timeOffset="132929.04">6448 5686 693 0,'0'0'293'0,"0"0"-53"16,0 0-83-16,0 0-57 15,0 0-31-15,0 0-25 0,34 7-29 16,-19-15-9-16,-1-5-4 16,4 0-4-16,2-1 4 15,-6 0-42-15,2 2-62 16,-4 3-84-16,2 5-164 15,-2 3-489-15</inkml:trace>
  <inkml:trace contextRef="#ctx0" brushRef="#br0" timeOffset="133463.69">6613 5350 872 0,'0'0'248'15,"0"0"-86"-15,0 0-84 16,0 0-19-16,0 0 9 16,0 0-14-16,27-17-9 15,-9 3-16-15,2-2-7 0,6-1 3 16,-6 3-12 0,4 2-4-16,0 7-4 15,-7 5-2-15,-3 10-1 16,-6 11-1-16,-4 5-5 15,-4 10 0-15,-14 6 1 16,2 5 4-16,-9 4-1 0,1 3 1 16,2-3 0-16,-4-1 0 15,4-4 1-15,10-5 5 0,-2-6 11 16,10-10 9-16,6-3 7 16,6-8 10-16,10-9-10 15,8-5-23-15,6-7-7 0,3-6-5 16,3-5 1-16,-4-2-1 15,-7 0-41-15,-3 6-39 16,-8-1-46 0,-6 9-74-16,-2 6-182 15,-2 2-558-15</inkml:trace>
  <inkml:trace contextRef="#ctx0" brushRef="#br0" timeOffset="164627.06">14391 2437 238 0,'-8'2'217'15,"0"-2"-75"-15,2 4-3 16,-2-4-12-16,3 4-27 16,-1-3 0-16,0 0 1 0,0 3-9 15,2-1-6-15,0-1-15 32,0 1-12-32,2-1-18 0,2 2-4 15,-4-3-4-15,4 3-5 16,4-4-7-16,6 0-4 15,6 0-8-15,1 0 2 16,7 0 2-16,4-5 4 0,2 0 7 16,4 1-5-16,-3-1-3 15,5-1-3-15,4 2-7 0,-2-2 1 16,5 2-1-16,5-1 6 16,4 0 4-16,5 1 4 15,9-1 0-15,7 0-5 0,13-2 2 16,7 2-3-16,8-2-1 15,7 3-4-15,1 1 1 0,6 3 0 16,6 4-3-16,2 4 1 16,11 1 4-16,7 2-4 15,4 0 3-15,6-2-6 16,7-5 5-16,7-4 2 16,-2 0-1-16,0-5-9 0,-4-4 1 15,-8-1 1-15,-10 4-1 16,-20 1 2-1,-14 5-8-15,-13 3 6 16,-27 10-3-16,-9 2 0 16,-16 3 0-16,-15 1-18 15,-11-4-23-15,-8-4-37 16,-8-9-42-16,0-4-65 0,0-10-106 16,4-2-265-16</inkml:trace>
  <inkml:trace contextRef="#ctx0" brushRef="#br0" timeOffset="165659.37">18052 2416 347 0,'0'12'192'15,"0"-2"-155"-15,0-2 103 0,0-1-56 16,2-2-19-16,-2-1 30 15,4 0 12-15,-2-3-24 16,2 0-9-16,-2 1 5 16,0 0-6-16,2-2-21 15,-2 0-11-15,-2 0-2 0,4 0-13 16,-4 0-12-16,0 0-9 0,0 0-4 16,0 0-3-16,0 0 3 15,0 0-2-15,0-4 5 16,0 2-2-16,0-2 0 15,0 1 5-15,0 0 1 16,2-2 2-16,0 0 2 0,2-2-1 16,0 0 0-16,2-3 1 0,2-3 3 15,4-4-2-15,4-4 5 16,7-7-4-16,1-6 3 16,8-7 5-16,8-9-1 15,9-10 1-15,11-7-7 16,14-17-1-1,11-10 8-15,12-16 6 0,15-16-13 16,7-14-6-16,2-14-6 16,-6-3-1-16,-6 3 1 15,-7 8-2-15,-17 12-3 16,-9 19-32-16,-15 17-16 16,-11 17-25-16,-9 13-37 0,-9 16-49 15,-8 20-43-15,-6 17-162 0,-6 19-515 16</inkml:trace>
  <inkml:trace contextRef="#ctx0" brushRef="#br0" timeOffset="167048.93">18032 2791 169 0,'0'0'9'16,"0"0"-10"-16,0 0-9 15,0 0-12-15,0 0 9 0,0 0 35 16,0 0 33-16,30-19 38 16,-26 13 21-16,0-2-42 0,-2 2-15 15,0-2-36-15,-2 1-22 16,-2 0-56-16,-2 0-92 15,0-1-121-15</inkml:trace>
  <inkml:trace contextRef="#ctx0" brushRef="#br0" timeOffset="167180.57">18040 2684 580 0,'0'0'195'16,"0"0"-25"-16,0 0-4 0,0 0-71 16,16 30-27-16,-14-14-40 31,-2 3-20-31,-2 4-8 15,-2 3-38-15,-6 2-72 16,2 3-122-16,2 2-504 16</inkml:trace>
  <inkml:trace contextRef="#ctx0" brushRef="#br0" timeOffset="167606.38">17977 3181 900 0,'0'0'121'0,"0"28"18"15,2-10-60-15,-2 5-52 0,0 1-22 16,-4 5-8-16,0-3-61 16,0 2-61-16,2-4-103 15,0-4-212 1</inkml:trace>
  <inkml:trace contextRef="#ctx0" brushRef="#br0" timeOffset="168013.47">17887 3738 560 0,'0'0'323'0,"0"0"-261"16,0 0 40-16,10 29-82 16,-10-24-24-16,2 2-106 15,2-1-243-15</inkml:trace>
  <inkml:trace contextRef="#ctx0" brushRef="#br0" timeOffset="168701.7">17953 4053 526 0,'0'0'262'0,"0"0"-106"15,0 0 1-15,4-31-76 16,-16 29 1-16,-8 2-20 16,-6 2 0-16,-4 11-24 15,-3 5-17-15,1 6-10 16,4 4-1-16,6 4-6 15,6 0 5-15,8-2 5 0,8-2 18 0,8-4-6 16,14-3-13-16,8-7-18 16,6-6 0-16,5-5-4 31,1-3 6-31,0-9 5 16,-4-4-5-16,-5-7 4 0,-9-5-4 15,-6-6-3-15,-12-3 5 16,-4-2-2-16,-14-1 2 0,-10 3-3 15,-4 5-31-15,-5 4-46 16,3 7-116-16,4 4-280 16</inkml:trace>
  <inkml:trace contextRef="#ctx0" brushRef="#br0" timeOffset="173239.88">21747 2601 725 0,'-8'10'58'0,"-2"1"19"0,-2-4 28 16,0-4-47-16,0 1-13 15,0-4 4-15,-2 3-9 16,0-2-9-16,-5-1 6 0,-9 1 3 16,-14 2-12-16,-14 1-1 0,-11-1-1 15,-18 1-11-15,-13 1-2 16</inkml:trace>
  <inkml:trace contextRef="#ctx0" brushRef="#br0" timeOffset="175492.53">20990 2505 788 0,'0'0'135'0,"0"0"-34"16,0 0-4-16,0 0-72 16,-28 26-12-16,18-22 1 15,2 1-3-15,0-3 1 0,2 1 18 16,-2-2 4-16,3-1 0 0,-3 0-5 15,-10-4-9-15,-4 1-7 16,-8-1-4-16,-6 0-6 16,-7-1-3-16,-9-2 3 15,-4 2-36-15,1 5-84 0,1 0-128 32,2 0-423-32</inkml:trace>
  <inkml:trace contextRef="#ctx0" brushRef="#br0" timeOffset="175877.78">20110 2529 702 0,'0'0'98'0,"-30"2"-11"0,12-2-15 16,-5 1-45-16,-1 0-13 16,0-1-5-16,-2 0-8 15,0 2 1-15,-2-2-5 16,1 2-29-16,-5 0-14 16,2 2-148-16,-6 1-163 0</inkml:trace>
  <inkml:trace contextRef="#ctx0" brushRef="#br0" timeOffset="176225.14">19466 2512 504 0,'0'0'136'15,"0"0"-22"-15,-45 0-25 0,19 5-54 16,-4 0-3-16,-4 1-4 15,-3 2 22-15,-3-2-18 16,2-1-28-16,-4-5-4 0,7 0-67 16,1 1-95-16,2-4-285 15</inkml:trace>
  <inkml:trace contextRef="#ctx0" brushRef="#br0" timeOffset="176710.09">18517 2435 969 0,'0'0'167'0,"-34"16"-11"15,8-10-69-15,-7 0-56 16,-7 1-11-16,-4-2-16 15,-2-4-1-15,3-1-4 16,3-8-4-16,0-2-33 0,11-1-57 16,5-1-88-16,6 5-224 15</inkml:trace>
  <inkml:trace contextRef="#ctx0" brushRef="#br0" timeOffset="179601.69">22323 2555 233 0,'18'-8'400'0,"2"-1"-244"0,-8-1 11 16,-3 0-35-16,-1-2-41 15,-6-2-11-15,-2-1-13 16,-6-1-6-16,-7 1-12 16,-3-1-9-16,-6 2 3 0,-2 5-3 15,-2 7-10 1,0 4-18-16,-3 12-7 15,3 9 0-15,0 10-1 16,4 4-4-16,6 8 4 16,10-1-4-16,6 1-1 15,16-3 5-15,14-7-8 16,8-8 2-16,11-11 1 0,11-12-1 16,1-6-3-16,-1-15 4 0,-6-8 1 15,-9-6 7-15,-15-6 12 16,-10 0-12-16,-16-1 2 15,-12 3-12-15,-12-1 2 16,-12 7-9-16,-7 4-15 16,-11 7-20-16,-2 8-21 0,-3 8-56 15,1 4-148 1,4 9-257-16</inkml:trace>
  <inkml:trace contextRef="#ctx0" brushRef="#br0" timeOffset="183288.62">19395 1315 1068 0,'0'9'114'0,"2"3"49"0,2 5-60 16,0 1-53-16,0 5-24 0,2 3-8 15,6 1-8-15,-6-2-5 16,4-2-5-16,0-1-3 16,1-8-34-16,3-8-42 15,-2-6-72-15,2-6-170 16,-2-11-349-1</inkml:trace>
  <inkml:trace contextRef="#ctx0" brushRef="#br0" timeOffset="183473.64">19546 1261 606 0,'0'0'485'0,"-22"29"-449"16,4-8 120-16,-6 4-86 15,-3 8-54-15,-1 8-12 16,-6 2-5-16,6 4-18 16,4-2-29-16,4-7-45 15,9-10-72-15,9-12-202 0</inkml:trace>
  <inkml:trace contextRef="#ctx0" brushRef="#br0" timeOffset="184138.33">19731 1245 136 0,'0'0'709'0,"0"0"-562"0,0 0 97 15,0 0-93-15,0 0-60 16,0 0-24-16,0 0-24 16,0 0-27-16,41-3-11 15,-25-2-4-15,2 0-21 0,-2 1-38 16,-6 3-26-16,-2 1-57 16,0 8-137-16,-8 5-324 15</inkml:trace>
  <inkml:trace contextRef="#ctx0" brushRef="#br0" timeOffset="184337.75">19697 1411 1102 0,'0'0'108'0,"0"0"89"15,0 0-65-15,0 0-60 16,38-16-21-1,-21 16-36-15,3 0-11 16,-2 2-6-16,0 3-49 16,-2 0-39-16,-4 0-52 0,-4 2-89 15,0-2-170-15</inkml:trace>
  <inkml:trace contextRef="#ctx0" brushRef="#br0" timeOffset="184622.88">19961 1180 1052 0,'0'0'186'0,"0"0"-32"15,0 0 6-15,28 25-93 32,-18-8-36-32,0 3-22 0,2 8-6 15,-4 3-6-15,2 0-38 16,-1-1-45-16,-3-5-33 0,2-5-106 16,2-12-150-16</inkml:trace>
  <inkml:trace contextRef="#ctx0" brushRef="#br0" timeOffset="184824.21">20211 1185 913 0,'-12'32'145'0,"-5"7"-20"16,-9 8 62-16,-4 6-106 15,-6 6-17-15,0 7-34 0,1 0-25 31,3 0-3-31,4-7-39 16,10-9-79-16,12-9-196 0,8-10-766 16</inkml:trace>
  <inkml:trace contextRef="#ctx0" brushRef="#br0" timeOffset="185909.4">15206 1806 921 0,'0'0'48'0,"0"0"2"15,20 32-48-15,-16-13-146 0,-2 1-347 16</inkml:trace>
  <inkml:trace contextRef="#ctx0" brushRef="#br0" timeOffset="186441.15">15198 1761 824 0,'0'0'204'0,"0"0"17"0,0 0-53 15,0 0-62-15,0 0-21 16,32 28-21-16,-25-12-20 16,7 3-23-16,-2 7-15 15,2 0-2-15,-2 2-6 0,2 0-7 16,-6-4-35-16,2-6-46 0,-2-6-45 15,2-7-91-15,0-5-226 16</inkml:trace>
  <inkml:trace contextRef="#ctx0" brushRef="#br0" timeOffset="186741.09">15462 1696 1171 0,'0'0'96'15,"4"44"75"-15,-6-11-96 16,-8 8-47-16,-2 6-1 15,-4 8-7-15,0 3-11 0,-4 0-4 16,3-4-4-16,1-7-1 0,0-6-11 16,4-13-40-16,4-13-40 15,6-14-89-15,2-5-183 16,12-11-338-16</inkml:trace>
  <inkml:trace contextRef="#ctx0" brushRef="#br0" timeOffset="187157.87">15631 1824 486 0,'0'0'512'0,"0"0"-382"16,0 0 57-16,0 0-80 16,36 3-39-16,-23-7-28 15,5 0-16-15,-2-1-10 0,4 1-12 16,0 4-2-16,-8-1-20 16,-2 1-26-16,-4 1-45 15,-2 5-66-15,-4 5-167 0,0 3-595 16</inkml:trace>
  <inkml:trace contextRef="#ctx0" brushRef="#br0" timeOffset="187361.14">15647 1998 1276 0,'0'0'81'0,"29"-6"56"0,-11-4-57 16,0 0-63-16,0-1-13 16,2 3-11-16,-8 3-42 0,2 3-44 15,-8 2-61-15,0 5-88 16,-2 4-282-16</inkml:trace>
  <inkml:trace contextRef="#ctx0" brushRef="#br0" timeOffset="188075.98">16133 1696 518 0,'0'0'99'16,"0"0"53"-16,0 0-46 15,-31-20-17-15,19 20-23 16,-4 1-10-16,0 10 16 16,0 7-3-16,0 7-14 0,2 10-2 15,2 7-4-15,2 2-6 0,2-1-21 16,6-1-13-16,2-5-5 15,4-8-1-15,8-14 0 32,8-9-3-32,6-9-8 15,6-12-17-15,5-9-1 16,1-7-4-16,-2-2 4 0,-6-2 16 16,-8-1 12-16,-6-1-2 0,-16 3-2 15,-8 2 2-15,-10-1 1 16,-8 5-5-16,-12 4-3 15,0 7-4-15,-3 10 3 16,3 7-51-16,4 11-99 0,8 10-187 16</inkml:trace>
  <inkml:trace contextRef="#ctx0" brushRef="#br0" timeOffset="209926.63">6589 6171 730 0,'0'0'201'16,"42"-39"-24"-16,-31 16-42 15,3 2-49-15,-10 3-4 16,-2 2-20-16,-2 5-6 0,-6 3-4 15,-6 6-3-15,-5 2 1 16,-9 8-14-16,-8 9-11 16,0 8-15-16,0 11-5 0,3 8-2 15,1 9-11-15,8 5-18 16,8 3-6-16,10-5 8 0,6-4 11 16,14-5 10-16,16-12 3 15,13-7 4-15,11-11-2 31,6-9 9-31,11-8 0 0,-1-10 1 16,-11-9-8-16,-7-9-1 16,-18-6 9-16,-15-7-8 15,-17-2-2-15,-13-5 2 16,-17-1-6-16,-18 5 0 0,-10 2 3 16,-7 7 0-16,-7 9 2 15,3 9-2-15,5 9-33 16,8 8-59-16,5 16-72 0,13 9-151 15,12 10-207-15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31:53.35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6348 6020 468 0,'0'0'155'0,"0"0"-24"0,-33 0-39 16,17-4-51-16,0-1-7 0,-6-1-11 15,-2 0 8-15,0 2 14 16,-3-1 6-16,-5 2-9 16,-4 1-9-16,-2 2-16 15,-3 0-6-15,-1 0-9 0,-2 2-3 16,4 2 1-16,-3 0-1 15,1 1 0 1,2 0 0-16,1 1 2 16,-1 2-3-16,-2 1 3 15,2 2-3-15,-1 4-12 16,3 2-7-16,-4 3 7 0,2 1 15 16,5 0 1-16,1-1 1 15,4 2 6-15,2 0 11 16,5 2 22-16,1 1 13 0,6 1 6 15,0 3 11-15,10 1-14 16,2 2-11-16,4-1-16 16,8-2-6-16,16-2 1 0,8-4-7 15,15-4 3-15,9-4 13 16,7-2 8-16,13-5-2 16,5-1-13-16,5-6-16 0,3-1-5 15,1-8-3-15,1-5-6 16,-10-8 4-16,-3-4-2 15,-5-8 0-15,-13-6 0 0,-8-5-1 16,-9-3-2-16,-9-4 1 16,-16-3 3-16,-10 0-3 15,-8 2-1 1,-22 3 3-16,-12 7-4 16,-13 9-6-16,-9 11-31 0,-16 16-10 15,-3 8-30-15,-3 19-49 16,5 14-158-16,7 12-591 0</inkml:trace>
  <inkml:trace contextRef="#ctx0" brushRef="#br0" timeOffset="1035.9">6527 9210 740 0,'-8'-2'118'0,"2"-2"15"16,-4 1-15-16,-6-2-20 0,-3-2-17 16,-7 2-6-16,-4-1-13 0,-6-2-11 15,-1-1-19-15,-9-1-10 16,-4 3-10-16,-1-1-3 0,-5 0-8 16,-2 4 0-16,1 3-4 15,1 1 1-15,-4 2 2 16,3 6-3-16,3 5 0 15,1 5 5-15,3 2-5 16,0 6 7-16,1 4-4 16,5 4 2-16,-2 4-1 0,7 3 22 15,-3 6-4-15,6 4-2 16,-2 0-6-16,11 2 0 0,5-2 10 31,8-3-1-31,12-4 5 16,8-6-4-16,24-8 9 15,19-8-11-15,27-8-11 16,25-10 6-16,20-11 8 16,16-10-5-16,4-6-10 0,-6-8-1 15,-12 1-1-15,-21-1-3 16,-23 1 1-16,-19 2-3 0,-18-4-3 16,-17 0-15-16,-11-3-2 15,-14-2 11-15,-20-2 2 16,-11-1 3-16,-21-1-5 0,-14-1-16 15,-5 5-31 1,-15 6-27-16,5 8-69 16,2 14-160-16</inkml:trace>
  <inkml:trace contextRef="#ctx0" brushRef="#br0" timeOffset="2101.19">6442 12524 710 0,'10'-12'123'0,"-8"0"21"0,-2 0-67 16,-12-1-28-16,-6 3 15 0,-10 0 27 15,-4 1-17-15,-13 0-11 16,-3 2-9-16,-8 3-6 16,-3 0-12-16,-7 3-17 15,1 1-12-15,-5 2-5 0,3 3-3 16,-5 4-4-16,1 3 1 16,3 3-6-1,-1 4-14-15,1 5 15 16,2 8 7-16,7 5 2 15,3 5 2-15,5 5-1 0,-1 6 1 16,10 2-2-16,8-1 2 16,9 1-3-16,15-5 6 15,10-5 17-15,30-7-17 16,21-7-1-16,31-9 5 0,21-8 8 16,18-9 5-16,10-5-2 15,0-4-4-15,-6-9 0 0,-17-3 5 16,-19-5-8-16,-15-5-3 15,-17-6-8-15,-11-5 0 16,-10-8-1-16,-13-5-1 16,-7-8 0-1,-14-4-2-15,-4-3 3 16,-14-1-1-16,-9 5 0 16,-13 9-5-16,-10 12-103 0,-5 19-69 15,-7 20-230-15</inkml:trace>
  <inkml:trace contextRef="#ctx0" brushRef="#br0" timeOffset="7949.17">6627 3564 328 0,'0'0'178'0,"0"0"12"15,-14-31-47-15,14 23-18 16,0 1 33-16,8 4-43 16,7 3-30-16,5 4-29 15,2 10-16-15,8 5-6 0,4 13-5 16,5 11-10-16,3 11-12 16,6 13-3-16,0 13-5 15,3 9 1-15,1 6 1 16,3 3-11-16,1-1-8 0,-2-7-6 31,-1-9 9-31,-1-8-9 16,-4-9-11-16,-3-8-13 0,-1-5-17 15,0-6-43-15,-7-6-42 16,3-11-46-16,-6-10-154 16</inkml:trace>
  <inkml:trace contextRef="#ctx0" brushRef="#br0" timeOffset="8470.53">6996 4298 318 0,'0'0'87'0,"0"0"68"16,0 0-7-16,0 0-29 16,-26 23-43-16,26-11 13 15,0-1 1 1,10 4-21-16,6 3-16 16,4 2-2-16,16 6-7 0,5 0-14 15,21 4-10-15,3 1 2 16,15 2-2-16,5 0 9 15,3 1 4-15,-7-6-7 16,-11-6-3-16,-15-6 2 16,-21-16 2-16,-26-19-2 0,-24-26-23 15,-28-19-16-15,-25-17 15 0,-18-14-20 16,-11 2-36-16,5 2-63 16,3 11-185-16,21 8-525 0</inkml:trace>
  <inkml:trace contextRef="#ctx0" brushRef="#br0" timeOffset="9405.53">7032 5906 654 0,'0'0'150'0,"0"0"-3"0,36 5-20 15,-23-4-41-15,3 3-28 16,6-3-9-16,2 5-12 16,8 4 2-1,9 6-13-15,13 9-14 16,8 6-9-16,5 8-2 16,7 8 1-16,-1 3-1 15,1-2-1-15,-3 0-5 16,-9-7-19-16,-9-9-19 0,-9-16-20 15,-12-16-30-15,-12-12-129 16,-10-16-362-16</inkml:trace>
  <inkml:trace contextRef="#ctx0" brushRef="#br0" timeOffset="9886.57">7465 6408 227 0,'0'0'441'0,"0"0"-269"0,0 0-48 16,0 0-11-16,38 2-36 0,-17-6-8 15,9-1 1-15,4-5 5 16,10 0-13-16,7-1-13 15,5-2-6-15,0 1-11 16,1 2-5-16,-5-2-8 0,-7 0 0 16,-15-2-5-16,-16-9-3 31,-14-7-7-31,-26-10-19 16,-17-5 9-16,-23-10 1 0,-13-5-2 15,-11 3-19-15,-7 1-40 16,4 3-55-16,9 2-117 15,19 3-189-15</inkml:trace>
  <inkml:trace contextRef="#ctx0" brushRef="#br0" timeOffset="11154.76">7171 9111 397 0,'0'0'235'0,"0"0"-36"0,0 0-37 16,0 0-19-16,0 0-37 15,-28 30-19 1,28-26-18-16,0 0-8 16,8-4 1-16,10-3-21 0,8-8-20 15,15-11-3-15,11-10 0 16,16-15-2-16,7-10-11 16,6-9 1-16,1-5-2 15,-3-2 0-15,-9 6-5 0,-16 9-28 16,-9 11-53-16,-11 10-70 0,-6 16-82 15,-8 16-254-15</inkml:trace>
  <inkml:trace contextRef="#ctx0" brushRef="#br0" timeOffset="11623.89">7266 8828 769 0,'0'0'210'15,"0"0"-23"-15,0 0-79 16,0 0-15-16,0 0-30 15,0 0-9-15,30-2-9 0,-4-13-3 16,10-11-6-16,11-8-8 16,11-12-3-16,11-7-5 0,9-7-7 15,-1 0-6-15,-5 6 1 16,-3 8-7-16,-3 12 6 16,-16 9-1-16,-9 14-2 15,-7 11 2-15,-8 5-2 0,-10 12-2 16,-8 6-6-16,-8 12 2 31,-8 8-2-31,-14 13 0 0,-10 7 5 16,-8 8-1-16,-7 0 0 15,-1 1 0-15,-4-5-1 16,1-8-36-16,1-7-32 16,8-12-16-16,7-10-29 0,13-7-71 15,14-9-136-15,14-10-340 16</inkml:trace>
  <inkml:trace contextRef="#ctx0" brushRef="#br0" timeOffset="12487.68">7028 12357 744 0,'0'0'161'0,"-2"45"-29"15,2-29-18 1,-4-2-42-16,4-5-21 16,0-3-15-16,0-3 0 0,0-3-11 15,0-4-18-15,6-7 22 16,4-6 14-16,8-8-3 15,-1-7-8-15,3-9-9 16,2-6-5-16,0-7-5 16,0-5-7-16,0-2-2 0,-2 3-4 15,-1 1 5-15,1 5-32 0,2 5-49 16,-4 8-49-16,2 10-63 16,0 10-156-16,4 12-388 15</inkml:trace>
  <inkml:trace contextRef="#ctx0" brushRef="#br0" timeOffset="12959.4">7004 11972 889 0,'0'0'223'0,"0"0"-46"16,0 0-70-16,0 0-56 31,0 0-19-31,32-35 4 0,-12 4-5 16,7-6-14-16,5-10-11 15,8-2-3-15,-4-3 1 16,5 1 0-16,-3 5-1 16,2 4-1-16,-4 12 3 15,-3 6 4-15,-1 11 25 0,-6 10-4 16,-2 7-7-16,-4 11-10 0,-2 10-12 16,-7 11 0-16,3 9-1 15,-8 11 0-15,-2 9 4 16,0 10-4-16,-2 3 0 15,0 2 2-15,2-5-2 16,0-10 4-16,0-10-26 0,2-13-34 16,4-16-43-16,6-10-57 0,8-8-137 15,6-4-395-15</inkml:trace>
  <inkml:trace contextRef="#ctx0" brushRef="#br0" timeOffset="25464.24">9477 5170 1116 0,'0'0'224'0,"0"0"-58"0,16 45-52 31,-14-14-28-31,2 9-21 16,0 10-13-16,2 10-13 16,-2 4-13-16,-2-2-21 15,2-4-1-15,0-12-13 16,2-11-48-16,0-19-58 16,-2-15-77-16,0-7-214 0,1-12-313 15</inkml:trace>
  <inkml:trace contextRef="#ctx0" brushRef="#br0" timeOffset="26135.74">9757 5142 603 0,'0'0'147'15,"0"0"-5"-15,0 0-16 0,0 0-20 16,0 0 47-16,0 0 25 16,2 29-62-16,4-3-30 15,4 7-12-15,-4 7-8 0,6 2-22 32,0 0-30-32,-2-5-7 0,-2-3-7 15,0-10-3-15,-6-10-54 16,-2-8-57-16,0-6-119 15,-2-7-189-15,-10-1-526 0</inkml:trace>
  <inkml:trace contextRef="#ctx0" brushRef="#br0" timeOffset="26314.38">9642 5391 1369 0,'0'0'162'0,"0"0"-40"15,44-25-77-15,-21 8-27 0,7-7-12 16,2 2-5-16,2 1-41 16,0 3-63-16,-3 3-53 15,3 6-127-15,-12 5-294 0</inkml:trace>
  <inkml:trace contextRef="#ctx0" brushRef="#br0" timeOffset="26698.01">10289 5010 693 0,'0'0'414'16,"0"0"-212"-16,0 0-101 0,-35 22-45 15,7-2 27-15,-8 9-23 16,0 10-24-16,5 7-22 0,3 5-7 15,10-1-7-15,8-2 4 16,10-6-3-16,16-10-3 16,16-12 3-16,7-11-4 15,11-9 0-15,4-13 0 0,-3-10 4 16,-5-9 7-16,-10-6-1 16,-12-4 1-16,-13-1-6 0,-9-1-1 15,-6 1-4-15,-9 2 3 16,-11 5-4-16,-2 8 4 15,-2 9-1-15,-2 12-28 16,-3 7-35 0,1 7-1-16,2 12-7 15,6 6-60-15,6 1-107 0,4 0-285 16</inkml:trace>
  <inkml:trace contextRef="#ctx0" brushRef="#br0" timeOffset="27199.34">10689 5021 668 0,'0'0'255'0,"0"0"-1"0,0 0-83 0,0 0-40 16,0 0-14-16,0 0-28 16,0 0-15-16,2 47-7 15,0-19-18-15,0 9-19 16,2 5-13-16,-4 5-10 15,4 1-7-15,-4-2 2 0,2-8-19 16,-2-7-53 0,0-12-32-16,-2-11-52 15,2-8-100-15,-4-4-231 16</inkml:trace>
  <inkml:trace contextRef="#ctx0" brushRef="#br0" timeOffset="27399.93">10571 5215 1281 0,'0'0'200'15,"0"0"-10"-15,0 0-89 16,38 8-44-16,-8-18-36 0,8-1-12 16,9-4-9-16,-1 0 2 15,0 2-14 1,-4 1-39-16,-9 5-30 15,-7 3-54-15,-4 4-80 16,-10 2-244-16</inkml:trace>
  <inkml:trace contextRef="#ctx0" brushRef="#br0" timeOffset="27800.79">11130 5181 735 0,'0'0'299'0,"0"0"-87"0,0 0-29 16,0 0-76-16,0 0-35 15,0 0-40-15,0 0-7 16,49-11-20-16,-27 2-1 15,4 0-23-15,-6 1-51 0,0 2-32 16,-4 4-66-16,-2 2-155 16,-3 0-402-16</inkml:trace>
  <inkml:trace contextRef="#ctx0" brushRef="#br0" timeOffset="28118.07">11523 4594 1059 0,'0'0'295'0,"0"0"-117"16,18 51-61-16,-8-9-49 16,0 13-10-16,4 16-12 15,-4 12-15 1,1 9-19-16,1 2-8 16,0-1-2-16,2-8-13 0,-4-15-39 15,2-11-54-15,4-19-60 16,4-9-88-16,4-11-302 15</inkml:trace>
  <inkml:trace contextRef="#ctx0" brushRef="#br0" timeOffset="30207.6">11940 4830 659 0,'0'0'280'0,"0"0"-56"16,-12 33-31-16,8-16-65 15,2 6-26-15,2 8-28 16,4 4-12-1,6 2-17-15,4 6-15 0,6-1-17 16,-6-2-11-16,4-6-3 16,-2-10-2-16,-7-10-40 0,-3-13-39 15,-6-7-69-15,-4-12-63 0,-7-5-49 16,-5-2-353-16</inkml:trace>
  <inkml:trace contextRef="#ctx0" brushRef="#br0" timeOffset="30423.8">11730 5047 747 0,'0'0'526'16,"0"0"-365"-16,7 30 4 16,3-27-73-16,4-3-30 15,6-9-39-15,10-4-24 0,0-3 1 16,6-2-1-16,1 0-30 0,-7 2-44 15,-2 0-23-15,-4 6-51 16,-4 1-106-16,-3 3-211 16</inkml:trace>
  <inkml:trace contextRef="#ctx0" brushRef="#br0" timeOffset="30754.87">12206 4654 676 0,'0'0'250'0,"-20"29"-68"0,14-8 3 16,0 3-60-16,3 6-16 0,3 3-20 15,0 9-25-15,5 5-14 16,3 4-11-16,2 1-10 15,2-5-15-15,2-7-5 16,2-12-5-16,0-16 7 0,6-12-4 16,0-19-17-16,1-14-2 15,1-9 5-15,-2-5-45 16,-8 4-18-16,-2 5-27 16,-4 9-35-16,-2 10-46 15,-4 12-150-15,2 7-304 0</inkml:trace>
  <inkml:trace contextRef="#ctx0" brushRef="#br0" timeOffset="31010.78">12365 4494 935 0,'0'0'380'15,"26"20"-223"-15,-8 8-5 16,4 15-61-16,0 16-35 16,-1 17-15-16,3 18-9 0,-6 10-9 15,0 6-10-15,-2-5-10 16,-10-6-2-16,-2-16-1 16,-4-19-16-1,0-19-107-15,-2-21-47 16,2-17-63-16,8-11-267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33:17.95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13950 6771 511 0,'0'0'195'0,"30"-9"-22"0,-18 3-38 16,2-2-27-16,-2 1-20 15,-2-2-33-15,-2-2-19 0,-4-3-11 16,-2-2-11-16,-2-2 1 16,-8-1-2-16,-4-5 3 15,-4 1-4-15,-14-1-1 16,-4 4-4-16,-5 1-3 0,-9 1-2 16,-6 5 1-16,-3 3 0 15,-7 7-4-15,-1 3 4 0,-1 3-5 16,1 7 3-16,3 4-1 15,2-1 2-15,7 2-2 16,7 4 3-16,2-1-2 0,11 2 1 16,-3 4 22-16,8 3 28 15,2 4-2-15,4 3 1 16,6 3-20 0,3 2-5-16,7 4-10 15,6 2-2-15,13-2-9 16,13 0-2-16,8-1 0 15,14-4-3-15,9-2 3 16,15-7-4-16,5-3 0 0,5-5 2 16,3-5-4-16,-5-6 5 15,-1-7-4-15,1-8 1 0,-5-8 0 16,-5-7 0-16,-5-4 8 16,-3-6 16-16,-7-5-4 15,-11-3-3-15,-10-6-7 16,-8-3-1-16,-9-7-9 0,-17-2 1 15,-4 0 0-15,-25 3 1 16,-13 2 2 0,-16 7-2-16,-13 8 2 15,-11 8-1-15,-3 8 3 16,-4 11-12-16,1 8-81 0,7 6-73 16,5 12-95-16,13 9-254 15</inkml:trace>
  <inkml:trace contextRef="#ctx0" brushRef="#br0" timeOffset="5589.76">14151 6952 400 0,'2'-5'38'0,"0"1"80"0,-2 0-72 16,0 0-14-16,0 3-6 16,-2-2-8-16,-2 3-8 15,2-1-3 1,2 1-2-16,-2 0-2 16,2 0 4-16,0 0-2 15,0 1 25-15,2 6 7 0,2-2-27 16,2 2-6-16,2-1-1 15,-4 1 3-15,2-2 7 16,0-1 19-16,4-2-1 16,-6 1 6-16,2-2-2 0,2 2-6 15,-1-3 1-15,-1 0-5 16,-2 0-7-16,0 0-2 16,0 0-5-16,-2 0-4 15,4 0-3-15,-6-2 0 0,4 1-3 16,-4 1 0-16,0 0 1 0,0-1-2 15,0 1 0-15,0 0 0 16,0 0 0-16,0 0 0 16,0-1 0-16,0 1 1 15,2-2-1-15,0 1 1 16,0 1 0-16,0-1-1 0,-2 1 0 16,2 0 0-16,0 0 0 15,2 0 0 1,-2 0-1-16,2 1 0 15,0 3 0-15,-4 0-1 16,4-2 0-16,-2 3 2 16,2-1-1-16,-2 3 1 0,2-1 0 15,2-1-1-15,-2 4 1 16,-4-1 0-16,4 2-1 0,0 1 1 16,0-1-1-16,0 4 1 15,2 0 0-15,0 1 0 16,0 1 0-16,2 0 0 0,2 3-1 15,-2-1 1-15,3 1 0 16,1 0 0-16,0 4-1 16,2-1 1-16,0 2 0 15,2 1 1 1,4 2-1-16,-6 2 0 16,6 2 1-16,-1-1-1 15,1 3 1-15,0-1 0 16,4 2-2-16,2 3 2 0,2 1 0 15,3 3-1-15,3 0 0 16,4-1 2-16,2 2-2 0,-1 0 1 16,5 3 1-16,-2-2-2 15,4 2 1-15,1 1 0 16,1 0-1-16,3 0 2 0,-5-3-1 16,6 3 2-16,-3-2-1 15,3-1 3-15,0 1 6 16,-1 0 0-16,5 4-5 15,2-2-4 1,-1 4 0-16,5 1-1 16,3 1 0-16,3-2 1 15,-1 1-1-15,1 0 0 0,2-4-1 16,-1 3 1-16,5-1 0 16,1-2 0-16,2 0-2 15,5 4 1-15,-3-1 1 16,1 1-1-16,1-1 2 0,1 4-3 0,-1-3 2 15,1 1 0-15,1 0-1 16,2-1 1-16,-3 3-2 16,3 0 2-16,3 2-1 15,1 2 1-15,0 4-2 16,3-1 2-16,3 4-2 0,-1-3 2 16,-1 2-2-16,2-1 3 0,-3 2-3 15,1 1 1-15,0 0 0 16,1 2 19-16,-1 0 3 15,0 2-9-15,-3 1-6 16,1 0-5-16,-1 3-1 0,-3 1-1 16,2 0 1-16,-5 3-1 31,3 2 0-31,-1 0 1 0,1-2-1 16,-2 5 1-16,1 1-2 15,-3 0 2-15,-1 2-2 16,3 2 2-16,-7 0-1 15,-1-1-1-15,-1 2 2 16,-5 0-2-16,1 2 1 0,-5-2 1 16,1-1-2-16,-3-5 2 0,-1-3 0 15,-3 3 1-15,-1-2 0 16,1 1-2-16,-5 6 0 16,2 2 0-16,-5 1 0 15,1 0-3-15,-2-2 4 0,-7-4 13 16,-1-7 8-16,-6-10 8 15,-10-12-3 1,-3-15-13-16,-11-16-9 16,-10-18-2-16,-4-17-6 15,-6-21-22-15,-2-14-105 16,2-7-176-16</inkml:trace>
  <inkml:trace contextRef="#ctx0" brushRef="#br0" timeOffset="6175.89">20601 13347 381 0,'26'17'344'0,"7"-1"-182"16,7 2-60-16,6-1-5 15,-1 2-17 1,3-1-14-16,-2-1-8 16,-5-3-9-16,-5-3-11 0,-6-3-11 15,-10-5-10-15,-4-3-9 16,-6-12-5-16,-4-13-4 0,-4-16 1 0,-2-13 0 16,-2-18 1-16,-8-10 1 15,-4-10-2 1,-6-6 2-16,-4-2-2 15,-6 2-30-15,-1-1-100 0,-1 6-167 16,2 6-431-16</inkml:trace>
  <inkml:trace contextRef="#ctx0" brushRef="#br0" timeOffset="7561.77">10657 7067 455 0,'0'0'109'0,"0"0"-5"16,0 0-37-16,0 0 15 15,0 0 2-15,0 0-5 16,0 0-5-16,0 0-18 0,0 0-17 16,0 0-11-16,0 0-6 15,0-1-4-15,0 0-13 16,0-2-1-16,0 3-3 0,0-1-1 15,0 1 0-15,0 0 1 16,0 0 0-16,0 0-1 16,0 0 0-16,0 0-1 0,0 0-2 15,0 0 1-15,0 0-1 16,0 0 5-16,0 0-1 16,0 0 3-16,2 0 0 15,-2 0-1-15,0 0-2 0,0 0-1 16,0-2-1-16,0 1-15 15,0-1-55 1,0-3-91-16,-2-7-134 16</inkml:trace>
  <inkml:trace contextRef="#ctx0" brushRef="#br0" timeOffset="10167.37">10689 7554 523 0,'0'0'190'15,"0"0"-34"-15,0 0-13 0,0 0-34 16,0 0-34 0,0 0-20-1,0 0-7-15,0 0-22 16,0 0-6-16,0 0-7 0,0 0-4 15,0 0-5-15,0 0-3 16,10 10-2-16,-6-6 1 16,-4-2 1-16,2 2 0 15,0 1 3-15,2-3 5 0,-4 0 1 16,2-2-4-16,-2 1-3 16,0-1-2-16,0 1 1 0,0-1 0 15,0 0 1-15,0 1 3 16,1 1 1-16,-1-1-1 15,2 1-1-15,0 0-3 16,0 2 1-16,2-1-1 16,-4-1 1-1,4-2 1-15,-4 3-3 16,2-2 2-16,-2-1-2 0,0 0 0 16,0 0-1-16,0 0 0 15,0 0 1-15,0 0 0 16,0 0 8-16,0 0 1 15,0 0-4-15,0 0-5 0,2 1-2 16,-2 2 0-16,0-2 0 0,0 4 0 16,2 0 1-16,0 0 0 15,0 2 0-15,0-1 0 16,2 3 2-16,2-1-3 0,-2 2 3 16,-2-3-2-16,2 1 0 15,0 2 0-15,0 0-1 16,0-2 2-16,0 1-1 0,0 1 0 15,0 1 0-15,0 3 0 16,2-1-1-16,0 5 1 16,4 1 1-16,-4 4 0 15,6 2-1-15,2 2 1 0,5 2 0 16,3 4 6-16,-2-2 10 16,6 3 5-1,6-1 0-15,2 0-4 16,1 4-3-16,7-1-5 15,-4 0-4-15,5 3-3 16,-3-3 1-16,2 1-5 0,-2-1 3 16,3 1-2-16,-1-2 1 15,0 2 0-15,-2 1-1 16,1-1 1-16,3 1 0 0,4 0-1 16,-5 2 1-16,3-1-1 15,4 3 1-15,-3-3-1 16,3 2 0-16,-8 0-1 15,5-1 2-15,-3 0-1 0,-2-1-1 16,-1 2 0-16,5-2 1 16,-6 1 0-1,2 0-1-15,-1 0 0 16,3-2 1-16,4 1-2 16,-7-1 3-16,5 2-1 15,0-2 2-15,1 0-3 0,-1-1 3 16,0-3-3-16,0 0 1 15,-3-3 3-15,3 1-4 16,0 1 4-16,3-3-5 0,-3 5 3 16,4-1-1-16,1 1 2 15,3-1-3-15,0 0 1 16,1 3 2-16,5-2-3 0,1 5 1 16,-1-4 0-16,5 3 2 15,3-1-1-15,3 0-2 16,3 0 3-16,-4 0-3 0,3 0 2 31,1 0-1-31,3-1 0 16,-2 1 2-16,3-2-3 0,3-1 3 15,-3-2-3-15,-1 0 1 16,-3 0 1-16,3 1-1 0,-1-3 2 16,1 0-4-16,1 1 5 15,1 1-4-15,-1-3 1 16,1 3 0-16,3 0-1 0,-1 1 4 15,2 1-6-15,1 2 4 16,3-2-2-16,-3 2 2 16,3 1-2-16,0 2 1 15,5-2 0-15,-3 1-2 16,5-1 3-16,-1 0 0 0,-2-2-1 16,3 0 0-16,-1-2 1 0,0-2 0 15,1 1-3-15,1 0 3 16,-8-3-2-16,5 3 1 15,-3-2 1-15,-1-1-3 16,-1 1 2-16,2-1 0 16,-5-2 0-1,-1 1 0-15,-1-2 0 16,-1-2 2-16,-3-3-3 16,-1-2 2-16,-3-3 0 0,-1-4-1 15,-3-1 1-15,1-4-2 16,3 0 4-16,3-1-4 15,1 0 2-15,-1 0-1 16,4 2 0-16,5-1 0 0,1 3 0 16,7-1 0-16,-5 2 0 0,2-1 1 15,3-1-2-15,1-1 1 16,-6 0 0-16,3-3 0 16,-1 0 1-16,-1-1-2 0,-1-3 1 15,-6 1 0-15,3-3 1 31,-1 0-1-31,-3 0-1 16,-3-3 1-16,1-2-1 0,-5 0 2 16,-3-1-2-16,-1-3-2 15,-5 0-4-15,1-2-1 16,-5-1-9-16,1 2 2 16,-3-3 3-16,0 2 5 0,-3 1 0 15,1-1-1-15,3 4 3 0,1 2 3 16,-1 1 2-16,5 3 2 15,2 1-1-15,-1 0 3 16,-1 0 2-16,-5 1 3 16,1 0 0-16,-3-1 1 0,-1 0 0 15,0 0 0-15,-7 0-4 16,1-1 0-16,0 0 0 0,-1-1-2 16,-3 2-2-16,0 0 3 15,-3 2-3-15,-1 0 2 16,0 3-3-16,-3 0 0 15,-3 0 2-15,2 1-3 0,-4 0 0 16,-3 0 1-16,-1 1-2 16,-4 2 1-1,-2 2-1-15,-4 0 0 16,-3 6-1-16,-1 4 1 16,-4 7-1-16,0 4 0 15,-2 6-1-15,0 6 2 16,-2 5 2-16,0 3-2 15,2 5 1-15,-2 3-1 0,4 6 1 16,-3 1 0-16,3 5-1 0,-4 4 1 16,2 0-1-16,0-1 2 15,-4 0-2-15,2-4 2 16,-6-7 0-16,0-7-2 16,-2-8 1-16,-2-8-1 0,0-10 1 15,-8-10-2-15,-2-9-17 16,-2-12-77-1,0-14-58-15,4-9-142 16,4-6-687-16</inkml:trace>
  <inkml:trace contextRef="#ctx0" brushRef="#br0" timeOffset="10784.55">21842 12868 807 0,'0'5'96'0,"6"0"49"15,0 4-12-15,4 2-47 0,0 4-22 16,4 4-18-16,4 5-6 16,0 4-5-16,1 5-7 15,3 2-7-15,4 1-3 16,-8-2 5-1,4-3 6-15,-2-7 1 16,-4-9 1-16,1-10-1 16,-3-10-11-16,2-13-15 0,0-14-4 15,4-10 0-15,-4-6 1 16,4-4 0-16,2 1-2 16,0 1 2-16,1 5 0 15,-3 6-2-15,2 5-13 0,-4 7-62 16,-4 5-55-16,0 6-116 0,0 4-302 15</inkml:trace>
  <inkml:trace contextRef="#ctx0" brushRef="#br0" timeOffset="32086.32">17961 13291 676 0,'0'0'71'15,"0"0"-9"-15,0 0 53 0,-34 27-49 16,22-26-31-16,-2 2 3 16,0-3 4-16,-2 0 2 15,-1-2 2-15,-3 0-11 16,-2 1 1-16,-2-1 5 15,-8 1-7-15,-4 1-11 0,-1 0-16 16,-11 0 1 0,-4 4 1-16,-5-2-1 15,-5 2-2-15,-3 1 0 16,-5 1-1-16,1-1 3 16,-3-2-2-16,-5 1 6 15,-3-1-3-15,-5-2-2 0,1-1-3 16,-5 1 2-16,-2-1-3 15,-5 0-2-15,-1-1 1 0,-2 1-1 16,-5-4-1-16,-1 2 0 16,-4-1 1-16,1-2 0 15,-5-1-2-15,0-2 2 0,-2-1 0 16,-6 0-1-16,1-1-1 16,-1-1 1-16,0-1 1 15,-6 3 0-15,-2-2 4 0,6 1-2 16,0-2 0-16,-5-1-3 15,1-1-1-15,2-1 2 16,8-3-1-16,0-2 2 0,4-3-4 16,3-3 1-16,7-2 1 15,6-4 0-15,5-4 0 16,5-1-2 0,3-1 2-16,13-2-1 15,-1 0 1-15,11-3-2 16,-1 0 1-16,9-5-2 15,9-3 0-15,2-1 1 16,7-4-4-16,5-3 5 0,6-2 1 16,6-2 3-16,4-2-3 15,4-4 1-15,2-2 1 0,4 1-1 16,4-1 0-16,0-4-5 16,0 2 6-16,2-3-2 15,4 0 2-15,4-5-1 0,2-2 5 16,2-2 9-1,4-5-5-15,2-4-3 16,-2-5 5-16,3-2-1 16,1-3 2-16,0-4-8 15,0 0 0-15,2-2-3 16,-6 0-2-16,2 1 3 16,1 2-1-16,-3-1 0 0,0 4-2 15,2 3 2-15,-2 3-2 16,-2 2 2-16,2 1-1 15,0 1 0-15,-1-5-2 0,1-3 1 16,-2-6 0-16,2-10-1 0,-2-3 1 16,-4-5 1-16,0-5-2 15,-4 1 3-15,-4 1-2 16,-2 10 0-16,-2 11 0 16,0 16 0-16,0 23 1 15,0 20 1-15,6 19 2 0,0 18 1 16,2 12 3-16,1 13-10 0,-1 4-22 15,-4 0-1-15,-4-7-14 16,-2-7-46-16,-8-4-156 16,-3-9-61-16,-3-3-93 15</inkml:trace>
  <inkml:trace contextRef="#ctx0" brushRef="#br0" timeOffset="32610.78">12894 8484 547 0,'4'9'439'15,"1"1"-281"-15,3-2-37 16,0-6-55-16,-2-2-23 15,2-6-21-15,4-12-25 0,0-7 3 0,6-12 8 16,4-10 8-16,0-5 1 16,4-3 1-16,1-4-7 15,-1 1-2-15,0 5 0 16,0 3 1-16,2 6 1 16,-3 10 1-16,5 12 2 15,4 12 0-15,-4 10-3 0,4 19-13 0,5 15 1 16,-3 13 10-16,0 14-3 15,2 10 5-15,-3 9 1 16,-1 0-3-16,-2-2-3 16,-2-11 0-16,-9-12-5 15,-3-21-7-15,0-21-63 0,-2-16-88 32,2-18-338-32</inkml:trace>
  <inkml:trace contextRef="#ctx0" brushRef="#br0" timeOffset="119143.45">13942 2735 610 0,'0'0'289'16,"0"0"-91"-16,0 0-19 0,0 0-66 31,0 0-49-31,0 0-17 16,0 0-2-16,26 4-11 0,-8-8 1 15,2-1-5-15,6 0-1 16,0 1-4-16,3 2-7 15,1-1-1-15,6 2-3 16,2-3 0-16,3 4-2 0,3 0-3 16,4 0-2-16,3 0 2 15,1 3 3-15,4-1-2 16,5 5 1-16,7-2 5 0,1 3 3 16,7 1 0-16,3 4-6 15,9-3-2-15,5 3-6 0,8-3 3 16,3-1-3-16,9-1 0 15,4-4 0-15,6-1 5 16,4-3 2-16,2 0-2 16,1 0 0-1,3-5-1-15,0-1-3 16,-6 0-4-16,-2-3 0 16,-2-1 1-16,-6-1-3 0,-5 1 2 15,-9 3-2-15,-4 0 0 16,-7 2 1-16,-11 4 0 15,-13 1 2-15,-3 5-2 16,-13 3-1-16,-15 3 2 16,-5-1-1-16,-8 2 1 0,-6-2-2 15,-8-3 2-15,-6-3-4 16,-2-1-1-16,-2-3-3 0,0-5-63 16,0-7-38-16,0 4-54 15,0 2-118-15,6 1-450 16</inkml:trace>
  <inkml:trace contextRef="#ctx0" brushRef="#br0" timeOffset="119845.16">17635 2721 993 0,'0'0'131'0,"0"0"21"15,0 0-35-15,4 32-46 16,-4-28-38-16,0-3-16 0,0-1-12 16,0 0-5-16,-2-1 0 15,2-3 4-15,-2 0 3 16,0-2 11-16,2-4 2 0,0-3-3 16,4-5 5-16,6-7 5 15,4-8 9-15,8-4-5 16,4-6-6-16,7-9-2 0,11-9-11 15,2-10 13-15,15-12 4 16,3-10-3-16,9-12-10 16,9-8-9-1,3-7-2-15,9-7-4 16,3 4 2-16,0 0-3 16,3 4 2-16,-3 6-1 0,-4 12 0 15,-5 12 0-15,-7 6-7 16,-7 13-2-16,-9 9 3 15,-7 11 2-15,-9 11 0 16,-13 7-1-16,-6 11 3 0,-10 4-16 16,-12 5-32-16,-8 4-46 15,-4 7-76-15,-8 1-68 0,-8 11-228 16</inkml:trace>
  <inkml:trace contextRef="#ctx0" brushRef="#br0" timeOffset="-135294.7">12699 5589 443 0,'36'8'162'0,"-7"0"-24"16,-1-1-36-16,-4-3-26 15,-8 0-19-15,-2-2-8 16,-4 0-5-16,-6 0 13 15,-4 3 11-15,-6 3-19 0,-10 0-40 0,-6 4 10 16,-16 2 17-16,-5 3-1 16,-19-1-5-16,-5 2-6 15,-19-1-6-15,-11-2-6 16,-10-3 2-16,-11 0-4 16,-3-2-4-16,-8-1-3 0,4 1-5 31,6 0 2-31,4-1-13 0,7 1-42 15,17 1 11-15,5-2-27 16,15-2-19-16,13 2-17 16,9-1-41-16,21-1-116 15</inkml:trace>
  <inkml:trace contextRef="#ctx0" brushRef="#br0" timeOffset="-134691.7">11155 5464 760 0,'38'-7'188'0,"4"2"-34"16,2 0-46-16,-3 1-2 15,3-1-27-15,-12 4-7 16,-4 1-6-16,-10 1-11 0,-11 9-3 16,-7 4-1-16,-11 3-23 15,-15 4-20 1,-10 5-8-16,-6 3 3 15,-7 3-2-15,-1 2 0 16,0-1 1-16,5 4 0 16,5 0 15-16,8 2 2 0,6 1 8 15,4-2 1-15,14 3-5 16,8 0 0-16,14 1-10 16,10-3-8-16,12 1-6 0,8-6 0 15,5-2-1-15,-1-9-46 16,0-10-66-16,-5-12-52 0,-1-2-59 15,-8-11-212-15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34:19.90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4970 4217 427 0,'-4'-4'102'0,"2"0"-63"0,-2 4-22 16,-2-2-12-16,2 2-3 15,-2 0-4-15,2 0 6 16,2 0-1-16,2 0-3 16,0 0 21-16,0-3 29 15,0-2 5-15,0 0 6 0,2 1 5 16,4-5 1-16,0-1 41 0,2-2 3 16,-2-5-35-16,0-3-6 15,0-6-17-15,-2 0-7 16,0-2-16-16,-4 1-8 15,-6 0-10-15,-2 3-4 16,-4 1-3-16,-4 5-3 0,-2 4-2 16,-4 7 1-16,1 4 1 0,-1 3-3 15,-4 9 4-15,-2 2-2 32,2 2-1-32,2-1-3 15,3 4 3-15,-1 2 0 16,6 6 1-16,-2 6 2 0,10 10 17 15,-4 8 27-15,4 11-8 16,6 7-12-16,2 6-10 0,0 7-10 16,0 1-5-16,0 3 2 15,6-3-3-15,0-5 1 16,4-4-2-16,-2-6 4 0,2-4-4 16,-2-9-1-16,2-9 0 15,0-7 1-15,0-10 1 16,1-9 1-16,3-12 0 0,2-6 1 15,4-11 11-15,8-13 3 16,2-11 2-16,9-8 1 16,-1-12 4-16,4-9-8 15,-2-5-1-15,-5-7-8 0,-5-5 1 16,-8 0-6-16,-10-1-2 16,-10 8 0-1,-4 2 2-15,-6 8-7 16,-12 6 4-16,-4 10-1 15,-3 8-24-15,-1 9-21 0,-2 13-25 16,0 14-45-16,0 14-38 0,8 18-66 16,7 12-224-16</inkml:trace>
  <inkml:trace contextRef="#ctx0" brushRef="#br0" timeOffset="38407.94">11589 4490 322 0,'-8'-2'325'0,"2"-2"-140"0,2-1-9 15,0-2 11-15,2-3-8 16,2-1-38-16,10-6-13 16,2-7-34-16,5-1-26 0,7-4-16 15,4 1-13-15,-2 2-13 16,-4 3-14-16,0 8-4 15,-5 7-3-15,-5 8-1 0,-8 7-7 16,-4 13-32-16,-4 9-24 16,-8 8 3-16,-5 10 14 0,-5 5 10 15,0 2 15-15,-4 0 4 16,0-3 11-16,4-8-1 16,4-6 8-16,7-5 2 15,7-10 9 1,4-5 13-16,2-7 9 15,17-6-2-15,7-4-17 16,10-4-14-16,4-6 0 0,3-2-8 16,1 0 3-16,-8-2 0 15,-6 5-52-15,-6 4-90 16,-5 3-99-16,-7 2-301 16</inkml:trace>
  <inkml:trace contextRef="#ctx0" brushRef="#br0" timeOffset="38708.51">12033 4706 1089 0,'0'0'278'0,"0"0"-124"16,0 0-52-16,14 27-47 16,-14-21-37-16,0-4-15 15,0-2-13-15,0-2-84 16,0-5-67-16,0-5-100 0,0-2-237 31</inkml:trace>
  <inkml:trace contextRef="#ctx0" brushRef="#br0" timeOffset="39087.24">12139 4185 911 0,'0'0'337'15,"0"0"-166"-15,0 40-79 16,0-20-33-16,-2 3-6 15,2 6-22-15,0 2-14 0,0 0-10 16,4 0-2-16,2-3 0 16,4-5 13-16,0-8 8 15,3-6 1 1,3-7-19-16,4-4-20 16,0-7 1-16,2-4-9 15,0-2-42-15,-4 1-27 16,0-1-26-16,-5 2-73 15,-3 3-130-15,0 2-270 16</inkml:trace>
  <inkml:trace contextRef="#ctx0" brushRef="#br0" timeOffset="39360.53">12310 4016 578 0,'0'0'654'16,"0"0"-473"-16,0 40-51 15,4-7-40-15,1 11-26 0,3 15-16 16,4 12-9-16,2 6-11 16,4 3-4-16,2-2-15 15,-4-6-6-15,2-9-14 16,-4-16-25-16,-4-14-31 0,-2-14-39 0,-2-18-46 15,3-6-115-15,-5-14-196 16</inkml:trace>
  <inkml:trace contextRef="#ctx0" brushRef="#br0" timeOffset="39927.55">12480 4115 714 0,'0'0'192'0,"0"0"27"0,0 0-68 16,0 0-18-16,0 0-41 15,0 0-23-15,0 0-11 16,38-41-17-16,-16 24-20 15,4 4-5 1,-2 5-7-16,-1 8-6 16,-3 11-2-16,-6 9-3 0,-4 8-3 15,-6 10-1-15,-4 4 6 16,0 5 1-16,-8 4 0 16,-2 2-2-16,0 2 3 15,2-3 2-15,0-4 11 16,4-6 0-16,4-4 14 0,2-11 13 15,6-8-1-15,8-11 7 0,8-8-14 16,2-9-25-16,4-8-12 16,0-4 4-16,-1-2 0 15,-7 1-35-15,-4 3-47 16,-10 5-59-16,-4 10-84 16,0 7-203-1</inkml:trace>
  <inkml:trace contextRef="#ctx0" brushRef="#br0" timeOffset="108499.73">14346 4000 894 0,'0'0'259'0,"0"0"-59"0,0 28-72 16,0 2-50-16,0 12-25 16,0 17-19-16,0 14-7 15,0 12-8-15,4 8-8 16,-4 1-8-16,0-2-2 0,0-8-1 15,-4-17-16-15,0-15-46 16,-2-19-43-16,2-19-80 16,2-14-166-16,2-11-334 0</inkml:trace>
  <inkml:trace contextRef="#ctx0" brushRef="#br0" timeOffset="109618.07">13344 4239 791 0,'0'5'237'0,"0"0"-53"0,4 0-57 16,2 1-42-16,4 1-18 15,2 5-14-15,2 2-10 16,4 3-2-16,2 4-4 16,4 4-14-1,-2 1-10-15,-3 1-7 16,1-2-6-16,0-6-3 15,-10-3-29-15,2-6-41 16,-8-8-53-16,0-2-130 0,-2-1-236 16</inkml:trace>
  <inkml:trace contextRef="#ctx0" brushRef="#br0" timeOffset="109855.85">13559 4133 862 0,'0'0'347'0,"-14"47"-204"16,-2-10-27-16,-6 6-52 0,-3 7-17 16,-3 8-11-16,0-2-17 15,-6 0-8-15,6-9-7 16,2-9-4-16,7-14-12 15,-1-14-81-15,14-10-92 16,2-7-147-16,10-11-404 0</inkml:trace>
  <inkml:trace contextRef="#ctx0" brushRef="#br0" timeOffset="-182507.16">9253 13821 185 0,'0'0'365'0,"0"0"-296"0,0 0 2 16,29 17 4-16,-9-17-47 0,6 0-12 15,4 0 8-15,2 0 12 16,1 0 2-16,7-4 5 15,2 0-5-15,1 0-10 16,3-1-7-16,2 1 0 16,4 2-4-16,-7-1-6 0,7 1-4 31,-1 1-3-31,5-1 0 0,0 2-2 16,1 0 3-16,5 0 1 15,1 0 4-15,3 0 5 16,-2-1-4-16,3 1-5 15,-3 0 0-15,1 1-4 16,-3 2 4-16,-1 1-2 0,5-1-2 16,-3 4 0-16,3-2-1 0,-2 1 0 15,1-1-1-15,-3 1 1 16,-1-1 0-16,5 1-3 16,-3-1 4-16,3-1-2 15,0 1 0-15,1-3 1 16,-5 1 0-16,1-1-1 0,1 1-1 15,-3-2 5-15,1 0 0 0,1 1 2 16,3-1-1-16,-4 0-2 16,1-1 0-16,-3 0-1 15,1 1 0-15,-5-1 0 16,0 1-2-16,-3-1 0 16,7 1 0-16,-3-1 1 0,5 0 0 15,-4 1-1 1,1-1 0-16,-1 0 0 15,1 0-1-15,3 0 3 16,-6 0-2-16,3-1-1 16,7-2 0-16,-5 1 4 15,3-1 0-15,1 1-2 0,-1 0 0 16,0 0 1-16,-3 2-2 16,3 0 2-16,1-3-1 0,3 3-1 15,1 0 0-15,3 0 1 16,1 0-1-16,-1 0 1 15,1 0-1-15,1 0 4 16,3 0-1-16,1 1 4 0,-1 1 4 16,5-2-3-16,-5 2 0 15,-3 2-3 1,1-2-1-16,1 1-3 16,1 1 3-16,3 0-2 15,-3-2-1-15,4 2 1 16,-1-3-1-16,1 3 4 0,-1-2 7 15,1-1-3-15,3 0 1 16,1-1-1-16,-4 0 1 16,1 0-2-16,-5 3 1 0,1-1-3 15,-5 1-2-15,3 0 0 0,-5 2-2 16,1-1 0-16,-7 3-2 16,3-3 2-16,-6-2-2 15,-1 1 0-15,1-3-2 16,-5-3 0-16,-1-2-6 15,-2-6-14 1,-5-3-41-16,-3 2-59 16,-6 3-186-16</inkml:trace>
  <inkml:trace contextRef="#ctx0" brushRef="#br0" timeOffset="-146760.41">4487 6864 463 0,'4'-1'147'0,"-2"1"-6"16,4 0-40-16,-4 2-17 31,-2-2-37-31,-4 0-39 0,-6 0-11 15,-2-1 4-15,-6-6 0 16,-3-3-1-16,-9-1-1 16,0-4 1-16,-10-2 1 15,3-2-1-15,-11 5 34 16,-2-1 6-16,-3 2-11 16,-7 3-19-16,0 5-5 0,-1 2 0 0,1 3-3 15,1 0 1-15,1 4-2 16,6 5 1-16,7 4 0 15,1 3 0-15,10 3 0 16,8 4 0-16,1 4 5 16,5 1 23-16,6 4-8 0,4 3-1 31,4 2-3-31,4 1-4 0,-2 4 6 16,4 4-5-16,0 1-4 15,0 6-2-15,-4 3-2 16,-2 9-5-16,0 6 1 15,-4 11-5-15,-2 9 5 0,-2 9-6 16,-2 10 3-16,-1 9-2 16,-1 7-2-16,-2 10-2 0,2 8 2 15,0 7 3-15,0 6 2 16,0 7-2-16,6 6 0 16,-8 3 1-16,7 4 0 15,-5 1-1-15,0 0 2 0,2-4-2 16,-6-3 0-16,2-7 1 15,2-10-2-15,0-8 5 0,3-7 1 16,5-10 0-16,-4-7 1 16,2-5 2-16,4-5-3 15,-2-5 2-15,2-7-3 16,4-3-1-16,-4-6 1 0,6-7-1 16,2-6-1-16,0-7 1 15,0-9 0 1,4-7-1-16,2-8 3 15,-2-8 6-15,2-6-3 16,-2-2-3-16,0-8 0 16,0-3 3-16,0-4 2 0,2-7 3 15,0-4-4-15,8-5-4 16,6-9-3-16,11-7 0 16,9-6 4-16,12-4-1 0,15-5-3 15,3 3 3-15,5 1-2 16,7 2 1-16,1 5-4 15,1 3 4-15,-1 7-4 0,2 1-2 16,-5 5-14-16</inkml:trace>
  <inkml:trace contextRef="#ctx0" brushRef="#br0" timeOffset="-137621.27">8208 10085 248 0,'0'0'118'15,"0"0"-17"-15,0 0 14 0,0 0-19 16,0 0-22-16,0 0-1 0,0 0 19 16,0 0 3-16,0 0-1 15,0 0-10-15,0 0-9 16,-6 19-13-16,12-11-16 16,4 1-11-16,4-4-4 15,1 1-7 1,5-1-12-16,2-3-6 15,4 0-2-15,4-2 5 0,2 0 1 16,1 0-8-16,9-4 2 16,-2 0-2-16,5-2 5 15,7 1 0-15,0 0-1 16,1 2-4-16,7 0-2 16,2 3 4-16,3 0-1 0,3 2 2 0,1 2 2 15,1 1-4-15,1-2 2 16,3-2 3-16,3-1 2 15,3-3-6-15,5-2-1 16,4-3 1-16,-3 1-5 16,5 1 5-16,-1 2-2 0,1 1-2 15,-2 3 1-15,1 1 1 0,-3 2-1 16,2 0 3-16,3-1 0 16,1-2 3-16,-1 0-2 15,5-1 5-15,-6-3 0 16,5 3 1-16,-3-2 0 15,0 3-2-15,-1 0-1 16,-1 3 1 0,-1 3-5-16,-1 1-4 0,0 1 4 15,-1 1-4-15,1 0-2 16,-6-2 2-16,5 0 0 16,-7-2 0-16,-3 0 2 15,-3-5-3-15,-3 0 0 0,-9-2-2 16,-3-8-1-16,-4-3 2 15,-7-6-12-15,-7-3-47 0,-8 3-45 16,-6 10-100-16,-9 12-181 16</inkml:trace>
  <inkml:trace contextRef="#ctx0" brushRef="#br0" timeOffset="-101268.33">14427 11043 673 0,'0'0'118'0,"38"7"-16"16,-20-11-28-16,2-14-2 15,-5-5-19-15,3-9 1 0,-6-4 7 16,0-5 1-16,-6 0-16 0,-6 2-14 16,0 3-11-16,-10-1-9 31,-2 3-3-31,-8 2-2 15,-5 0 0-15,-7 1-1 16,-4 0 1-16,-12 1-1 0,-3 1 0 16,-9-1 14-16,-3 2 0 15,-7 0-3-15,-2 2-3 0,-5 2-5 16,-2 3-5-16,-3 7-3 16,-3 5 2-16,-3 7-2 15,3 2-1-15,-1 9 1 16,1 5-1-16,6 2 0 15,3 7-4-15,3 5-8 0,5 6 1 16,1 6 5-16,9 6 3 0,2 6 4 16,5 5 0-16,3 4 1 15,4 2 0-15,9 4 0 16,3 0 0-16,2 0-1 16,6 4 1-16,8 0-1 15,6-1 2 1,8 0-1-16,2-1 0 0,12-3 3 15,10-4 3-15,8-4 7 16,10-4 0-16,11-4 0 16,5-5-6-16,9-3 1 15,11-5-9-15,5-5-3 16,7-5 1-16,5-5-2 0,6-6 3 16,5-5 1-16,3-8-2 0,6-5 2 15,2-12 5-15,5-12 0 16,-5-12 0-16,2-13 6 15,-6-13 2-15,-7-11 3 16,-13-10-1-16,-12-8 0 16,-13-8-6-16,-14-5-6 0,-19-2-3 15,-15 0-3-15,-18 0 0 0,-12 7 0 32,-19 6 0-32,-19 9-1 0,-16 11 0 15,-11 10-18-15,-20 13-12 16,-13 8-25-16,-9 8-26 0,-6 13-57 15,-4 9-137-15,6 14-479 16</inkml:trace>
  <inkml:trace contextRef="#ctx0" brushRef="#br0" timeOffset="-95558.02">15422 8363 727 0,'0'0'112'0,"0"0"-70"15,0 0 13-15,0 0 17 16,0 0-27-16,0 0-17 0,0 0 12 16,0 0-5-16,0 0-2 15,-16 9 1-15,16-15-16 0,-6-3-8 16,4-2-5-16,0-5-3 15,0-2 4-15,2-2 9 0,-2-5 1 16,-2-3-5-16,0-3 1 16,0-1-3-16,-7 0-2 15,-1 0-4-15,-4 0 0 0,-4 1-3 16,-2 3 1-16,-4 2 0 16,-6-1 0-16,-1 2 0 31,-3-2 0-31,-6 0 2 15,0-2 9-15,-9 1 0 16,-1-4-1-16,-7 3-3 0,-5 1-2 16,-2 0-3-16,-3 4-1 15,-1 1 0-15,-1 4 7 0,-3 1 5 16,3 3-1-16,1-1 1 16,-1 0 6-16,1 1-3 15,5 0-1-15,-9-2-3 16,5 2-3-16,-3 1-2 0,1 3-2 15,-1 1-2-15,-3 3 0 0,1 3-1 16,1 2-2-16,-5 3 1 16,3-1-1-16,-1 3 0 0,5 0-1 15,1 4 1-15,1-2-1 16,1 1 0-16,3-1 1 31,1 4-1-31,3 0 0 16,-1 1 1-16,2 4-1 0,3 2 3 15,5 1-2-15,-3 5 0 16,7-1 1-16,-4 5-2 16,5 1 1-16,3 3 1 15,2 0-1-15,2 4 3 16,3 0-2-16,3 2 0 0,0-1 0 16,2 3-1-16,1 0 2 0,-1 2-1 15,6-1-2-15,-4 1 3 16,0 0-3-16,5-2 0 0,-1-1 1 15,0 1-3-15,4-1 3 16,0 1-1-16,0-1 1 16,2 3 1-16,3 2 1 0,1-1 8 15,2-1 0-15,-2-1-3 16,4 1 1-16,2 0 0 16,4-2-2-16,2 0 1 15,0-1 4-15,4 0 1 16,0 1 2-16,0 1-2 15,4 2-2 1,2-1-4-16,-2 2-1 0,4 2-2 16,0-1-1-16,2-1 0 15,2-2-1-15,2-2 1 16,2 0 1-16,3-4 1 16,3 0-2-16,4-3 1 15,0-1 0-15,2 1 0 0,2-2-4 16,3 1 1-16,-1 1-2 0,4 1 3 15,4-1-2-15,-3 0-1 16,7-3 2-16,-2 0 0 16,5-3-2-16,3-4 2 15,0-3 1-15,1-3-1 16,5-1-2-16,-2-3 2 0,1 2-1 16,3-4 0-1,-1 1 0-15,3 0 0 16,2-1-1-16,1 0 1 15,1-3-2-15,1 1 2 0,1-3 0 16,1-2-1-16,1 0 1 16,1-2-1-16,1 0 2 15,2-3-1-15,1-4-1 16,-3 1 4-16,3-4-4 0,-1 1 4 16,-1 0-5-16,-1-2 2 15,1-2 0-15,1 0-1 16,-1 1 0-16,-1-5 1 15,3 0-1-15,-7-1 2 0,5-3-2 16,-5-3 1-16,3-4 1 16,3-2-2-16,-5-8 8 0,3-4-1 15,-3-5-3-15,3-7-2 16,-5-2 2 0,-1-2-3-16,-2-2-1 15,-5-2-2-15,-3-2 4 16,-5 0-4-16,-7-1 2 0,-4-4-1 15,-6-3 1-15,-8-3 3 16,-7-3-1-16,-9-6-1 16,-6-3-1-16,-8-6 1 15,-13-3 0-15,-11-3 0 16,-12-1-1-16,-10-2-2 0,-11 2-40 16,-7 5-45-16,-7 9-91 15,1 13-145-15,7 16-680 16</inkml:trace>
  <inkml:trace contextRef="#ctx0" brushRef="#br0" timeOffset="-23827.62">14431 5330 247 0,'0'0'345'0,"30"-8"-196"0,-18 5-44 15,-2-4-39-15,-2 1-26 16,-2-3-22-16,-4-1-5 16,0-3 13-16,-2 0 9 0,-2-2 0 15,-4-4-3-15,-4 0 5 16,-6-4-2-16,-6-3-1 16,-6-2 4-16,-4-3-8 15,-3 3-9-15,-13 1-8 16,-6 6-7-1,1 7-3-15,-7 8-4 0,0 6 4 16,1 6-1-16,3 9 2 16,3 7 2-16,7 4-13 15,2 6 5-15,6 8 2 0,5 7 4 16,1 6 3-16,2 5 18 16,0 7 11-16,5 4-11 15,3 3-3-15,4 2 7 0,6 4-6 31,6 2-4-31,6-2 0 16,2 0 2-16,14-4-11 0,6-8-7 16,7-12 0-16,11-12-4 15,12-16-1-15,15-19-3 16,11-17-2-16,13-22 4 16,7-16 4-16,1-12-1 0,-8-8-2 15,-11-4 3-15,-15 1-2 16,-19 0-1-16,-14-4-2 0,-20 2-1 15,-12-2 1-15,-18-5 3 16,-12 1 0-16,-12 1-1 16,-9 8 3-16,-9 11-1 0,-8 9-44 15,1 16-40-15,1 17-53 16,5 17-154-16,13 16-321 16</inkml:trace>
  <inkml:trace contextRef="#ctx0" brushRef="#br0" timeOffset="-17195.04">14526 8390 792 0,'0'0'93'0,"0"0"8"15,0 0-30-15,0 0-26 0,0 0 4 16,0 0 3-16,18-39 1 16,-18 16 4-16,0-1-5 15,0-2-21-15,-6-3-13 16,-4 1-4-16,-6-2-11 15,-3-1-2 1,-7 2-2-16,-6 3 0 16,-2 2-2-16,-4 5 3 15,-1 8 0-15,-5 4 2 0,0 6 0 16,1 1-2-16,-1 8-5 16,0 3-5-16,1 2 6 15,1 3 0-15,2 2-2 16,2 6 4-16,5-1 2 0,1 5 2 15,2 2 0 1,4 3 2-16,2 3 4 0,3 6 7 16,5 0 1-16,4 7-5 15,4 4 9-15,-4 3 9 16,6 5-3-16,2 1 4 16,4 0-7-16,0 2 1 15,0-3 2-15,8 0 7 0,0-3-2 16,4-1-6-16,2 1 1 15,2-4-3-15,3-3-5 16,-1-9-11-16,8-4-4 16,8-10 3-16,2-11-7 15,11-14-3-15,7-5-2 16,7-16 4-16,7-10 1 0,0-10 2 0,3-9-1 16,1-9 0-16,-9-7 3 15,-3-6-5-15,-7-7 1 16,-11-6-5-16,-12-4 2 15,-12-3-2-15,-16-4 2 0,-8 0 0 16,-12 3 1-16,-10 1 2 16,-4 7 2-1,-9 5-27-15,-3 11-22 16,0 8-17-16,0 12-35 16,7 18-61-16,3 18-259 15</inkml:trace>
  <inkml:trace contextRef="#ctx0" brushRef="#br0" timeOffset="25514.59">4513 11927 242 0,'0'0'78'0,"0"0"10"0,0 0-21 16,10-32-13-16,-6 28 18 16,-2 1 15-1,4 3 14-15,-6 0-28 16,0 0-5-16,0 0-26 16,0 0-25-16,-8 4 8 15,2-4-1-15,-2 0-1 16,0 0-1-16,-2 0-3 0,6 0-11 15,-4 1-1-15,-2 1-3 16,2 0 2-16,-4 2-3 0,-1-1-3 16,-5-1 0-16,-4 1 0 15,-2-3 0-15,-10 0 1 16,-2-3 11-16,-5-2 38 0,-3-4-2 16,-4 3-6-1,-5-2-17-15,1-1-7 16,-2 4-11-16,-1 1-2 15,3 2-5-15,-3 1 0 16,3 1 1-16,0 0-1 16,5 2 3-16,3 2-3 15,6 0-2-15,8-2 5 0,5 3-5 16,1 1 3-16,8-1 0 16,6 0-1-16,4 0 2 15,6 0 3-15,-4-1 1 0,4-1-1 16,0 1 9-16,0 0-5 15,0 0-8-15,-4-2-1 0,2 5 0 16,-2-1 0-16,0 3 0 16,2 3 1-16,0 3-1 15,-2 2 2-15,4 5-1 16,-4 2-1-16,4 7 1 0,0 3 0 16,0 7-1-16,0 3 1 15,0 7-1-15,-4 4 0 0,0 4 2 16,0 9-2-16,-2 3 0 15,-2 5 1-15,2 7-1 16,-4 1 2-16,0-2 0 16,1-2 3-1,-1-5 2-15,0-4 8 16,0-4 6-16,2-5-9 0,-4-1 2 16,4-5-2-16,2-4-2 15,-2-1 0-15,2-3 6 16,2-4 3-16,0-2-4 15,2 3-6-15,0-4-5 16,2 0-2-16,-4 0 0 0,4-1-3 16,0-2 0-16,-4-2 1 0,4-3 0 15,-6-1 0-15,6-5 1 16,-2-4-1-16,0-4 1 16,2-5 0-16,-2-2-1 15,0-3 2-15,2-1 3 0,-2-3-1 31,2 3-1-31,0-3-1 0,0 2 1 16,0 0 0-16,0-1-1 16,0 0 2-16,0 1-4 15,0-1-1-15,0-1 3 16,0-2 6-16,2 0 11 16,2 1-3-16,-2-4-5 0,6 2 3 15,-4-1-2-15,2 0 1 0,2-1-6 16,4 0 1-16,0 0 2 15,6 0 11-15,-2-1-5 0,6 0-2 16,1-1-8-16,9-1 3 16,4 1 12-16,2 0-5 15,5 1 0-15,5 1-4 16,8 0 3-16,-1 1-10 0,3 4 0 31,9 1-3-31,3 2-1 16,5 1-1-16,-1-2 2 15,3-1-5-15,-9-3-5 0,1-5-38 0,-11-12-37 0,0-10-57 16,-3-11-73-16,3-7-185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02:42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20559 6433 36 0</inkml:trace>
  <inkml:trace contextRef="#ctx0" brushRef="#br0" timeOffset="153.35">20442 6459 173 0,'0'0'22'0,"0"0"-19"16,0 0-5-16</inkml:trace>
  <inkml:trace contextRef="#ctx0" brushRef="#br0" timeOffset="786.39">20247 6592 261 0,'0'0'172'0,"0"0"-44"16,0 0-40-16,0 0-21 15,0 0-15-15,-12 32-11 0,4-26-7 16,4 2 2-16,-2-1 12 15,0-2 11-15,2-1 0 16,2 0-10-16,0-3-7 0,2 1-9 16,0-2-9-16,0 0-18 15,0-3-3-15,4-2 20 16,4-4 3 0,4-5-3-16,8-4-3 15,0-7-2-15,8-6-2 16,8-4-7-16,1-7-6 0,5-4-1 15,6-2 0-15,-5-4-2 16,7-2 1-16,2 1 1 16,3-3 5-16,7 0 4 15,3 0 4-15,3-1-7 0,-1 1-3 16,3-1-2 0,4-2-2-16,1 2 1 0,2-2-1 15,7-4-1-15,3 1 0 0,1 0 2 16,-1 2-2-16,2-1 1 15,-7 4-1-15,-9 5 0 16,-9 7-1 0,-10 9 2-16,-13 8 0 15,-11 12-4-15,-16 14-26 0,-12 7-12 16,-8 13-52-16,-8 5-60 16,-8 6-80-16,0-3-255 15</inkml:trace>
  <inkml:trace contextRef="#ctx0" brushRef="#br0" timeOffset="1472.53">21570 4939 537 0,'0'0'133'16,"0"0"19"-16,0 0-23 16,0 0-12-16,0 0-13 15,36-8-6-15,-20 11-26 0,4 3-22 16,3-1-12-16,11 4-9 15,6 0-11-15,10 1-9 0,9 5-4 16,7 3-2-16,3 6-1 16,3 3 0-16,-3 5 0 0,-5 2-1 15,-7 3 1-15,-11 1-2 16,-12 3 2-16,-14-2-2 16,-12 2 0-16,-10-3-2 15,-12-4 1-15,-10-7-2 0,-2-4-1 16,-2-9-32-16,2-7-42 31,7-2-43-31,9-3-76 16,10 1-155-16</inkml:trace>
  <inkml:trace contextRef="#ctx0" brushRef="#br0" timeOffset="4061.85">24967 6593 465 0,'14'-1'10'0,"-10"-3"-8"16,0-1 52-16,-2-1-5 15,-2-2-27-15,-6-1 9 0,-2-2-1 16,-4-2 5-16,-2-2 10 31,-2-3 8-31,-6-2-4 16,-4-4 1-16,-4-7 11 0,-5-5 6 15,-9-4 5-15,-10-6-15 16,-7-9-17-16,-17-6-13 0,-9-8-13 16,-10-6-5-16,-9-9-4 15,-7-9-2-15,-6-9-2 16,-8-1-1-16,0-3 0 16,-2-1 0-16,3 5 0 0,9 8-1 15,16 10-3-15,25 18-32 16,37 21-228-16,35 20-278 0</inkml:trace>
  <inkml:trace contextRef="#ctx0" brushRef="#br0" timeOffset="4795.56">23509 4817 214 0,'0'0'154'0,"47"-4"-5"15,-27 1-38-15,-4 2-13 16,-2-3-27-16,-6 3 0 15,-4 0-13-15,-4 1-4 16,-8 0-12-16,-14 6-2 16,-12 8 26-16,-9 1-11 0,-11 3-14 15,-7 4-14 1,-1-2-12-16,0 2-9 16,5-1-2-16,9 6 0 15,4 1 0-15,11 6 3 16,5 4 37-16,12 8-4 15,8 2-19-15,6 5-6 16,4 2-5-16,14-1-2 0,10-1-5 16,3-5-2-16,7-2-3 0,2-8 1 15,-2-5 0-15,-5-10 0 16,-7-9 0-16,-8-12-5 16,-4-4-74-16,-6-5-188 15,4-2-252-15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38:49.98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10303 4624 897 0,'0'0'126'0,"8"41"4"16,-8-11-18-16,0 4-34 15,0 8-16-15,0 11-16 16,0 12-7-16,0 8-15 16,0 9-13-16,6 8-8 15,2 6-2-15,0 3-1 0,0 0-5 16,-2-3-18-16,2-3-9 0,-8-6-20 16,0-10-30-16,0-9-44 15,-8-14-84-15,2-13-87 16,4-16-274-16</inkml:trace>
  <inkml:trace contextRef="#ctx0" brushRef="#br0" timeOffset="439.03">10001 5485 539 0,'0'0'325'0,"0"0"-157"0,0 0-37 16,0 0-38-1,40 47-22-15,-26-21-17 16,8 9-16-16,2 7-17 16,4 5 5-16,1 3 5 15,3-1-9-15,0-3-8 0,-2-8-6 16,-5-4-3-16,-3-11-3 16,-4-9-4-16,-2-7-4 15,-2-7-1-15,2-13 1 0,-2-10-1 16,2-13 2-16,4-9 4 15,-1-13 1-15,-3-8 0 0,2-6-11 16,-8 0-38-16,2 2-24 16,-6 4-54-16,2 10-219 15,0 14-498-15</inkml:trace>
  <inkml:trace contextRef="#ctx0" brushRef="#br0" timeOffset="27260.2">6764 3685 135 0,'0'0'175'16,"0"0"-35"-16,0 0 26 0,0 0-87 15,0 0-33-15,0 0 30 16,0 0-17-16,-30-8-14 15,22 7-6-15,2-2-2 16,0 3 1-16,4 0 1 0,-2 0-3 16,4 0-9-16,0 0-2 0,0 6 4 15,0 2 4-15,4 2-15 16,4 4-10-16,2 3-4 16,4 3-1-16,2 3-1 15,5 4-1-15,3 3 0 16,4 4 1-16,6 5-1 0,0 1 0 15,3 5-1-15,-1 1 1 0,2 2 0 16,2 1-1-16,-3 3-1 31,7 1 2-31,-8 0-1 16,6 3 0-16,-1 1 1 16,1 3 0-16,4 1 0 0,-1 5 0 15,5 4 0-15,0 3-2 16,3 1 1-16,-1 0 1 0,2 2 0 15,-3-1 7-15,3 1 21 16,1-1-13-16,3 5-4 16,4-2 1-16,-5 2 2 0,7 1-3 15,3 4-6-15,7 3 0 16,-5 2-5-16,5 4 2 16,1 3-5-16,3 0 1 0,-11-1 1 15,1-6 1-15,-7-4 1 16,1-3 15-16,-12-7 8 15,-1-5 7-15,-3-2-20 16,-2-5-7-16,-12-6 1 0,-3-4-7 31,-3-9 2-31,-6-8-1 16,-8-9-1-16,-2-9 1 0,-6-6-1 16,-4-11 0-16,-4-4-9 15,-6-15-17-15,-6-12-24 16,-4-9-32-16,4-6-163 15,0-3-372-15</inkml:trace>
  <inkml:trace contextRef="#ctx0" brushRef="#br0" timeOffset="39655.64">9449 4747 634 0,'0'6'103'0,"4"2"-40"0,0-3 23 15,-4 0-19-15,0 3-37 16,0-1-10-16,0 1 5 16,0 1-3-16,-4 1 0 15,2 0 5-15,0 2 5 16,-2 0 3-16,2 4-4 0,0 0-11 15,0 3-4-15,-2 0-5 0,0 5-3 16,4 3-3-16,-8 0-2 16,4 2 1-16,-4 0-2 15,2 0 3-15,-3 2-2 16,1-1-1-16,-4 0 3 0,-2 0 2 31,-4 2-1-31,2-2 0 16,-6-1 0-16,-2 1-3 0,-2-5 1 15,-3-2 0-15,-7-4 0 16,-4-1 4-16,-5-6 2 16,1-4 5-16,-8-3-4 15,1-3-2-15,-5-2-3 0,0-2-1 16,5-3-2-16,-5-2-3 0,-4-3 2 16,7-3 0-16,1-4-4 15,3-8-16-15,1-7-7 16,4-5-10-16,10-6-13 15,5-4-24-15,7-3-60 16,12 9-95-16,8 5-371 0</inkml:trace>
  <inkml:trace contextRef="#ctx0" brushRef="#br0" timeOffset="40458.01">8392 5436 517 0,'0'0'166'0,"0"0"-43"0,0 0-60 16,0 0 12-16,0 0-4 16,0 0 3-16,-15-31-20 31,13 15-6-31,-6-7 2 15,0-4-15-15,0-5-16 16,-2-1-10-16,0-1-6 0,2-3-1 16,-4 4 0-16,4 1-1 15,2 3 0-15,2 2-2 0,0 6 1 16,4 3 1-16,0 3 1 16,4 4 1-16,4 5 2 15,2 1 4-15,4 4-1 16,6 1 12-16,2 1 5 0,7 7-6 15,1 1-3-15,2 3-8 16,2 3-6-16,3 1 0 0,-1-1-2 16,-4 0 0-16,-2-1-3 15,-4-9-44-15,-3-2-83 16,-5-3-167-16,2-10-373 16</inkml:trace>
  <inkml:trace contextRef="#ctx0" brushRef="#br0" timeOffset="45297.34">8164 4423 545 0,'4'-13'227'0,"0"0"-58"15,0 1-31-15,-4-1-53 16,-2 0-29 0,-6 3-8-16,-4 4-6 15,-4-1-10-15,-4 6-4 0,-4 1-2 0,-1 8 5 16,1 6 1-16,0 6-12 0,4 8-7 15,4 4 1-15,6 5 6 16,4 3-10-16,4-1-6 16,10-1-2-16,2-5-4 15,10-7-15 1,2-9-8-16,8-11 13 0,0-6 6 16,1-15 4-16,-1-7 3 15,-2-7 16-15,-8 1 5 16,-4-5-8-16,-10 1-8 15,-6 2-6-15,-2-1-1 0,-10 2-12 16,0 6-58-16,-2 3-128 0,0 6-215 16</inkml:trace>
  <inkml:trace contextRef="#ctx0" brushRef="#br0" timeOffset="45744.52">8152 4387 566 0,'0'0'178'15,"0"0"-31"-15,0 0-25 16,0 0-20-16,0 0-36 15,0 0 6-15,0 0 15 16,0 0-2-16,12-37-16 0,-8 20-17 16,0-7-10-16,0-2-19 15,0-6-14-15,2 2-7 0,-6-1-2 16,0 2-1-16,0 1 0 16,-10 5-28-16,-2 3-30 15,-4 2-24-15,-2 4-55 16,-4 5-76-16,-3 0-175 0</inkml:trace>
  <inkml:trace contextRef="#ctx0" brushRef="#br0" timeOffset="48348.7">8333 4279 778 0,'0'5'170'16,"2"-3"37"-16,2-1-71 0,2-1-34 31,0 0-30-31,4-3-24 16,4-2-15-16,-3-2-14 0,7 0-9 15,0 2-6-15,-2-1-5 16,2 2-33-16,-8 0-48 16,2 4-78-16,-4 3-145 15,-4 3-215-15</inkml:trace>
  <inkml:trace contextRef="#ctx0" brushRef="#br0" timeOffset="48557.09">8329 4444 846 0,'0'0'321'0,"0"0"-168"15,0 0-38-15,30-2-81 16,-14-11-22-16,-1-1-11 16,5 1-10-16,0-2-71 15,-6 5-101-15,4 4-170 0,-2 3-312 0</inkml:trace>
  <inkml:trace contextRef="#ctx0" brushRef="#br0" timeOffset="48972.53">8426 4077 590 0,'0'0'490'0,"0"0"-302"0,0 0-76 16,0 0-69-16,36-21-18 15,-16 13-9-15,2 2-8 16,-2 4-3 0,3 2-2-16,-3 2-2 15,2 9 0-15,-10 4-3 16,-2 8 0-16,-6 3 2 16,-4 4-1-16,-4 6 1 0,-4 2 0 15,-4 0 7-15,2 1 12 16,0 1 19-16,2-6 9 15,0-4 10-15,8-5-1 0,0-5-18 16,0-10-8-16,8-3-9 16,2-7-14-16,6-2-12 15,-2-8-25-15,4-1-28 0,-2-4-27 16,-2-1-29-16,2 7-63 16,-7 3-212-16,3 6-367 15</inkml:trace>
  <inkml:trace contextRef="#ctx0" brushRef="#br0" timeOffset="49288.27">8861 4303 1070 0,'0'0'163'0,"0"0"-26"0,0 0-86 16,0 0-46-1,0 0-9-15,0 0-48 16,0 0-96-16,0 0-75 16,0 0-299-16</inkml:trace>
  <inkml:trace contextRef="#ctx0" brushRef="#br0" timeOffset="49620.02">8804 3939 862 0,'0'0'314'0,"0"0"-146"16,-2 26-22-16,6-14-68 31,0-1-20-31,0 2-22 0,3 1-13 15,1-1-8-15,2-1-5 16,4 1-3-16,0-4-2 16,0-3-1-16,4-1 2 15,-4-3-1-15,2-2-5 16,-4-3-1-16,6-3-2 16,-9-6-1-16,7-2-22 0,-8-2-43 0,2-1-34 15,-2-1-54-15,0 5-152 16,0 2-359-16</inkml:trace>
  <inkml:trace contextRef="#ctx0" brushRef="#br0" timeOffset="49920.9">8907 3756 1170 0,'0'0'193'0,"12"38"-44"16,2-5-44-16,8 6-59 16,-1 12-11-16,9 6-14 15,0 3-15-15,0-3-5 0,0-10-2 16,-7-9-9-16,-3-15-25 15,-8-14-32-15,-8-15-54 0,-2-16-103 16,-10-12 13-16,-2-7-105 16</inkml:trace>
  <inkml:trace contextRef="#ctx0" brushRef="#br0" timeOffset="50290.68">8980 3711 58 0,'0'0'974'0,"0"0"-814"0,32-15 22 16,-20 4-95-16,4-2-34 16,6-4-14-16,0-3-14 0,2 0-11 15,3-1-8-15,3 7-4 16,-4 4-1-1,0 10-2-15,-8 8-2 0,-2 12-1 16,-5 12-3-16,-5 6 2 16,-6 8 2-16,0 3 3 15,-4 1 2-15,-2 2 19 16,3-2 24-16,1-2 15 16,2-6-9-16,0-7-18 15,7-12-7-15,5-9-14 0,4-12 1 16,8-8-12-16,4-14-7 15,4-8-35-15,1-9-56 16,7-5-47-16,-2-1-77 16,0 5-267-16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40:18.82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7036 6041 327 0,'0'-2'102'0,"0"-4"30"15,-2-3-6-15,-4-2-38 16,0-2-17-16,-6-1-3 16,4-1-8-16,2 2 2 15,-6 0-10-15,8 4-14 0,0 3-9 16,2 2-6-16,2 2-14 0,0 2-7 15,0 0 0-15,2 3-2 16,2 2 0-16,2 2 1 16,4 0-1-16,-2 2 1 15,2 0 0-15,8 1 0 16,2 1 0 0,9 1-1-16,9 4 1 0,12 1-1 15,13 7 0-15,9 5 0 16,9 5 0-16,11 6 1 15,-5 2-1-15,2 3 0 16,-7-4 1-16,-13-3-1 0,-9-7 1 16,-14-4-3-16,-11-6 1 15,-13-4-29-15,-6-5-63 0,-12-7-63 16,-4-8-50-16,-2-13-234 16</inkml:trace>
  <inkml:trace contextRef="#ctx0" brushRef="#br0" timeOffset="554.22">7314 6338 260 0,'0'0'166'0,"38"15"-46"0,-11-6-3 16,9 2-44-16,6 0-26 0,4-1-10 15,5 0 1-15,5 0 8 16,3-2-15-16,7-2-3 15,-2 2 0-15,5-6-10 16,-9 1 4-16,-5-3-4 16,-11-3-4-16,-12-7 1 0,-12-5 4 15,-16-7-4-15,-14-6-13 0,-10-9-4 16,-18-5 2-16,-6-5 0 16,-7 2-1-16,-1-1 0 15,0 4 0-15,1 9-37 16,5 6-31-16,10 9-58 0,10 6-109 15,9 4-153-15</inkml:trace>
  <inkml:trace contextRef="#ctx0" brushRef="#br0" timeOffset="1834.03">7195 5428 338 0,'0'0'619'0,"0"0"-466"16,0 0-8-16,0 0-55 16,0 0-34-16,0 0-18 15,0 0-5-15,0 0 9 0,-46 9 3 16,22 16-12-16,2 8-21 15,2 7-6-15,7 6-2 0,9-1 2 16,4 1-5-16,15-4 20 16,7-8-7-16,10-10-4 15,6-15-7-15,5-13-3 16,-1-17-1-16,-4-12-3 0,-8-12-1 16,-10-3-5-16,-10-1 8 15,-10 1-2 1,-10 5-16-16,-8 6-21 15,-6 8-14-15,-2 7-17 16,-4 10 11-16,0 6-30 16,3 6-60-16,3 7-81 15,4 12-162-15</inkml:trace>
  <inkml:trace contextRef="#ctx0" brushRef="#br0" timeOffset="2636.18">7479 5521 855 0,'0'0'222'16,"0"0"-15"-16,28 26-77 0,-15-18-47 16,1 6-29-16,2 1-23 0,-4 0-18 15,2 1-9-15,-4-1-3 16,-2 0-6-16,0-6-45 16,-4-3-68-16,0-5-109 15,-2-1-303-15</inkml:trace>
  <inkml:trace contextRef="#ctx0" brushRef="#br0" timeOffset="2836.78">7594 5474 551 0,'-14'30'415'0,"-6"8"-282"15,-4 1 25 1,-4 0-112-16,3 0-39 15,3-6-6-15,4-5-28 16,8-10-64-16,10-12-57 16,14-9-132-16,4-14-409 15</inkml:trace>
  <inkml:trace contextRef="#ctx0" brushRef="#br0" timeOffset="3221.23">7677 5293 682 0,'0'0'346'15,"0"0"-139"-15,0 0-37 16,0 0-108-16,0 0-28 15,40 14-24-15,-22-14-8 0,-4 3-3 16,6 3-8-16,-6 9-3 16,0 7-5-16,-9 7 2 0,-3 5 1 15,-2 5 9-15,-5 1 4 16,-3 0 2-16,-6-2 1 16,2-4-1-16,4-5 5 15,2-1 8-15,2-5 10 0,4-2 9 16,6-4 5-16,6 0-4 0,-2-2-14 15,2-1-15-15,1-2-3 16,-1-2-4-16,-4-4-31 16,-2-1-45-16,-2-5-51 15,-2 0-108-15,-2 0-276 16</inkml:trace>
  <inkml:trace contextRef="#ctx0" brushRef="#br0" timeOffset="3437.75">7989 5760 699 0,'0'0'352'15,"0"0"-232"-15,18 34-36 0,-16-28-69 16,-2-2-14-16,0-5-45 15,0-8-101-15,0-5-128 16,2-4-234-16</inkml:trace>
  <inkml:trace contextRef="#ctx0" brushRef="#br0" timeOffset="3755.73">8100 5387 751 0,'0'0'102'0,"0"0"80"16,0 0-47-16,0 0-51 15,0 0-51-15,12 37-23 0,-12-11-6 16,0 4 1-16,-4 3-1 16,4 3 0-16,0-4-2 15,4-5 3-15,2-6 5 16,2-7 35-16,4-10 0 15,0-4-22 1,4-7-6-16,4-3-7 16,-6-3 2-16,2 1-8 0,-4 1-1 15,1 4-4-15,-9 2-13 16,0 4-53-16,-2 0-80 16,-2 1-149-16,2 0-404 15</inkml:trace>
  <inkml:trace contextRef="#ctx0" brushRef="#br0" timeOffset="3976.37">8253 5424 842 0,'0'0'75'0,"6"59"78"0,-2-24-45 15,0 6-14-15,0-1-19 16,2 0-23-16,0-2-29 15,4-5-16-15,-4-4-7 16,2-8-5-16,0-5-36 16,0-6-55-16,-4-10-25 0,2-3-106 31,6-10-188-31</inkml:trace>
  <inkml:trace contextRef="#ctx0" brushRef="#br0" timeOffset="4339.59">8365 5466 713 0,'0'0'206'0,"0"0"-59"15,0 0 22-15,0 0-66 16,0 0-27-16,37-25-33 16,-21 11-25-16,6-3-12 0,4-2-2 15,0 6-3-15,4 3-1 31,-5 5-3-31,-3 5 0 16,-2 11-8-16,-12 11-15 0,-6 7-17 16,-2 8-13-16,-8 5-6 15,-2 5-2-15,-6-1 46 16,6 0 16-16,-2-4 6 16,6-8 4-16,6-5 59 0,4-3 21 15,10-6-17-15,4-5-11 16,6-5-27-16,2-2-17 0,2-6-12 15,-1-2-5-15,-3-1-17 16,0-4-57-16,-2-4-38 16,-6-1-68-16,2 2-145 15,0 2-442-15</inkml:trace>
  <inkml:trace contextRef="#ctx0" brushRef="#br0" timeOffset="5943.95">6948 9208 618 0,'0'0'200'0,"0"34"-35"0,0-22-19 15,4 2-19-15,4-8-26 16,6-4-32-16,12-5-23 16,4-15-21-16,13-8 1 0,13-15-2 15,6-10-6-15,9-9-7 16,3-6-3-16,-5-1-2 16,-5 6-1-1,-5 3-3-15,-7 8 1 16,-12 9 0-16,-3 7-2 15,-11 5-48-15,0 7-37 0,-8 6-52 16,-2 7-60-16,-8 8-130 16,2 3-304-16</inkml:trace>
  <inkml:trace contextRef="#ctx0" brushRef="#br0" timeOffset="6728.37">6656 8076 511 0,'0'0'118'0,"0"0"10"16,0 0-28-16,0 0 32 16,0 0 33-16,0 0-77 15,18 45-16-15,-18-12-7 16,0 6-14-16,0 8-7 15,0 0-13-15,0-1-17 0,4-4-7 16,-4-6-6-16,0-7 1 0,0-10-4 16,0-12-53-16,4-5-98 15,0-2-224-15,6-7-314 16</inkml:trace>
  <inkml:trace contextRef="#ctx0" brushRef="#br0" timeOffset="7397.54">6944 8180 642 0,'0'0'239'0,"0"0"-62"15,0 0-25-15,18 28-58 16,-10-18-16-16,0 1-26 0,2 1-20 31,2 2-13-31,-2 4-13 0,2-2-4 0,0 1 0 16,-2 0-4-16,-2-3-4 16,-4-7-82-1,-2-3-89-15,4-5-169 16,0-12-301-16</inkml:trace>
  <inkml:trace contextRef="#ctx0" brushRef="#br0" timeOffset="7582.31">7095 8159 764 0,'0'0'158'0,"-25"56"-7"0,7-26-35 15,-6 2-51-15,-2 1-23 16,4 3-31-16,0 0-10 15,2-4 1-15,6-1-36 16,3-10-57-16,7-11-54 16,4-8-65-1,10-5-216-15</inkml:trace>
  <inkml:trace contextRef="#ctx0" brushRef="#br0" timeOffset="7983.41">7159 8113 662 0,'0'0'184'16,"0"0"-30"-16,0 0-38 16,0 0-53-16,0 0-15 15,0 0-25-15,30-11-5 16,-16 2-3-16,5 0-9 0,1 1-2 15,4 8 1-15,-6 5 1 0,-2 11-8 32,-6 9-2-32,-6 7-15 15,-4 3 7-15,-8 5 20 16,-2 4-10-16,-6-2-1 16,4-1 10-16,-2-4 27 0,4-4 8 15,2-7 2-15,4-8-9 16,4-5-6-16,0-11-16 0,10-2-11 15,10-10-8 1,-2-5 8-16,6-3-5 16,0 0-50-16,0 1-21 0,-5 5-32 15,-3 7-57-15,-4 5-119 16,0 6-338-16</inkml:trace>
  <inkml:trace contextRef="#ctx0" brushRef="#br0" timeOffset="8183.9">7540 8398 880 0,'0'0'165'0,"0"0"-6"15,0 0-107-15,24 34-32 16,-24-33-18-16,0-1-2 0,0-5-49 15,-2-6-70-15,2-3-75 16,2-4-170-16</inkml:trace>
  <inkml:trace contextRef="#ctx0" brushRef="#br0" timeOffset="8499.78">7657 8037 428 0,'0'0'279'0,"0"0"-190"16,0 0 2-16,0 0-38 0,0 0 36 15,0 0 2-15,-21 47-13 16,13-14-22-16,2 6-6 16,2 2-9-1,4-1-10-15,0-4-12 16,6-10-2-16,6-11 6 15,2-11-18-15,3-10-12 16,3-8 4-16,2-6 6 0,-4-3-5 16,0 3 5-16,-6 4-4 15,0 3-29-15,-8 4-60 16,0 5-46-16,-2 4-106 0,2 1-84 16</inkml:trace>
  <inkml:trace contextRef="#ctx0" brushRef="#br0" timeOffset="8746.56">7773 7936 353 0,'0'0'577'0,"18"32"-420"0,-9-13 7 16,-1 4-72-16,0 5-31 15,0 4-19-15,0 7-18 16,2 2-17-16,-4 2-1 0,4-1-6 16,-6-1 0-16,2-7-5 15,-2-9-41-15,-2-8-32 0,0-12-47 16,0-9-66-16,2-14-128 16,0-7 45-16</inkml:trace>
  <inkml:trace contextRef="#ctx0" brushRef="#br0" timeOffset="9100.44">7906 8109 492 0,'0'0'228'0,"0"0"-125"16,0 0 18-16,28-35-26 16,-20 24-8-16,-1 1-23 15,3 0-5-15,2 1-9 0,2-2-15 16,6-1-16-16,2 1-7 15,4 2-7-15,-4 1-3 0,-1 8 1 16,-1 0-7-16,-2 13-7 16,-8 9 3-16,-6 6-9 15,-4 2-3-15,0 3 18 16,-4 2 3-16,0-4-3 0,-2-5 13 16,6-2 2-16,-4-6 20 15,4-2 15-15,4-2 3 0,6-4-3 16,6-1-31-16,2-2-13 15,10-5-3-15,0-2-1 16,5-9-3-16,-1-5-38 16,0-4-27-1,-4-6-29-15,-5-2-57 16,-1 0-115-16,0-2-195 0</inkml:trace>
  <inkml:trace contextRef="#ctx0" brushRef="#br0" timeOffset="11404.09">7002 12455 721 0,'0'0'142'16,"0"0"-20"-16,0 0 4 16,34 0-79-16,-18-16-7 15,-4-11 3-15,5-11-6 16,-1-9 2-1,2-12 3-15,0-11-17 16,-2-5-10-16,0-5-5 0,0-2-3 16,-2 1-4-16,6 4 2 15,-3 7-3-15,5 3 4 16,4 5-1-16,4 7-4 16,0 8-54-16,-1 10-39 15,-7 9-43-15,2 16-91 0,-6 12-50 16,-4 7-365-16</inkml:trace>
  <inkml:trace contextRef="#ctx0" brushRef="#br0" timeOffset="11973.78">7000 11691 623 0,'0'0'181'0,"0"0"-51"15,0 0 10-15,0 0-49 16,0 0-17-16,0 0 1 16,0 0-6-16,0 0-32 15,0 0-22 1,48-26 13-16,-15-5 1 0,9-8-10 15,4-3-1-15,0-1-7 16,-5 1-3-16,-1 6-2 16,-4 8 0-16,-3 5 8 0,-3 9-2 15,-4 8-1-15,0 5 1 16,-6 3-3-16,0 12-4 16,-4 11-2-16,-3 9-2 15,-1 10-1-15,-4 8 2 0,-2 5 1 16,2 3-5-16,-4-3 4 15,0-4-6-15,0-8-28 16,4-11-15-16,6-13-28 0,4-16-54 16,2-6-142-16,8-15-108 15</inkml:trace>
  <inkml:trace contextRef="#ctx0" brushRef="#br0" timeOffset="15211.97">6555 10820 128 0,'-6'-8'143'16,"2"2"-12"-16,-6 2 23 15,2-1-6-15,4 1-20 0,0 1-15 16,-2 3 22-16,2 2 1 16,0 5 22-16,0 7-53 0,-4 3-30 15,1 7-13-15,-1 3-28 16,2 4-12-16,-2 1-13 16,2-3-4-16,4-3 0 15,2-6-4-15,12-8-2 0,4-9-4 31,7-3-4-31,9-7 0 16,4-7 5-16,-4-1 5 16,-5-1-30-16,-3 4-58 0,-10 3-48 15,-2 6-112-15,-4 3-237 16</inkml:trace>
  <inkml:trace contextRef="#ctx0" brushRef="#br0" timeOffset="15512.33">6764 10699 1014 0,'0'0'153'16,"-4"29"-5"-16,-2-6-69 15,-2 6-31-15,2 6-17 0,-4 10-4 16,2 1-2-16,2 6-13 16,2-3-3-16,4-2-5 15,0-6-6-15,4-9 4 16,2-9-9-16,6-8-31 0,-4-7-39 16,2-8-85-16,2 0-148 15,-2-8-194-15</inkml:trace>
  <inkml:trace contextRef="#ctx0" brushRef="#br0" timeOffset="15712.97">6897 11080 933 0,'0'0'128'16,"2"33"-36"-16,0-27-55 0,-2-6-35 16,0-11-29-16,-2-14-87 0,2-6-74 15,0-8-118-15</inkml:trace>
  <inkml:trace contextRef="#ctx0" brushRef="#br0" timeOffset="16229.62">7232 10536 507 0,'0'0'439'0,"0"0"-294"16,-12 32-57-16,-5-17-71 16,-5-2 22-16,-4 4-9 15,0 0 0-15,0 1 1 0,4-3-8 16,9 1 3-16,5-1 9 16,4 0 8-16,6-1-10 0,10 1-7 15,7-2-12-15,7 0-8 16,6 1-4-16,2-2 3 15,0 4-5-15,-7-1 4 16,-3 3-4-16,-8 1 3 0,-6 2-7 16,-10 2-25-16,-12 0-12 15,-2 1 1 1,-12-1 25-16,-3-4 1 16,-1-2-5-16,-2-6 6 15,4-7 8-15,4-4 5 16,8-13-5-16,3-10 6 15,13-8 13-15,5-10 21 0,13-10-2 16,10-7-18-16,8-6-9 16,0-2 0-16,-1 7-2 0,-3 6-32 15,-6 9-62-15,-8 11-67 16,-2 14-82-16,-8 10-133 16</inkml:trace>
  <inkml:trace contextRef="#ctx0" brushRef="#br0" timeOffset="16630.55">7493 10461 561 0,'0'0'307'16,"0"42"-156"-16,0-16 25 16,-4-1-82-16,-2 4-22 0,0 4-30 15,2-3-3-15,-2 0-15 16,4-4 0-16,2-5 7 0,8-6-7 31,4-7-11-31,6-7-14 0,3-2-1 16,5-9 0-16,-6-4 1 15,2-1 2-15,-2-3-5 16,-6 1-50-16,-4 1-59 16,-4 2-65-16,-2 5-80 15,0 4-168-15</inkml:trace>
  <inkml:trace contextRef="#ctx0" brushRef="#br0" timeOffset="16899.58">7602 10428 1091 0,'0'0'184'0,"18"38"-19"0,-6-11-86 16,-8 11-28 0,2 9-21-16,-4 13-12 0,-2 7-12 15,2 5-6-15,-2 1 4 16,0-9-42-16,6-12-42 16,3-13-49-16,13-12-64 15,8-14-181 1</inkml:trace>
  <inkml:trace contextRef="#ctx0" brushRef="#br0" timeOffset="25387.14">6339 12559 629 0,'0'0'13'15,"-26"-29"46"-15,2 8 24 16,-4-4-27-16,2-1-23 0,-8 0-4 16,1 0-1-16,3 3-6 0,2 5 3 15,0 1 24-15</inkml:trace>
  <inkml:trace contextRef="#ctx0" brushRef="#br0" timeOffset="28160.56">6380 12515 67 0,'0'0'279'0,"0"0"-93"0,0 0-12 15,0 0-33-15,0 0-31 16,0-32-4-16,-2 26-24 15,0 2-25-15,-2 1-33 0,0 3-22 16,0 0 0-16,-8 0-3 16,-1 2 1-16,-1 1 1 0,-6 1-1 15,-2-4 1-15,0 0-2 16,-4 0 3-16,0-7-5 16,1-1 2-16,-1-2 4 15,2 1 4-15,0-2 4 0,-2 2-6 16,2 0-1-16,-1 1-2 15,-1 4 1-15,-2-1-3 0,4 3 0 16,-2 0 1-16,8 2 0 16,-3 0 0-16,3 2-4 15,6 0 5-15,-4-2-2 16,2 3 1-16,0-3 1 0,2 1-3 16,-2 0 3-16,2 2-2 15,0-1 1 1,2 5-1-16,3 0-1 15,-3 2 4-15,2 0-2 16,-4 3-1-16,0-2-1 16,-2 2 1-16,0-3-1 0,-6 0 0 15,2 0 2-15,0-2-2 16,3 1 2-16,1-4-2 16,-2 1 2-16,6 2 0 0,-4-2 0 15,6-2 1-15,0 3-2 16,0-1 4-16,0 2-4 15,-2-3 0-15,0 1 1 0,0 0-2 16,4-2 1-16,-4 2 1 16,4-1-4-16,2 2-5 15,2 0 3 1,2 2 0-16,-3 1 0 16,3 2 5-16,0 3 0 15,0-2 1-15,5 4 0 16,3 2 0-16,4 1 1 0,-2 1-2 15,6 2 2-15,-6 0-3 16,2-1 2-16,2 2-2 16,-4-2 2-16,4 0-1 0,-4-2 0 15,2 2 0-15,0-1-3 16,-3-2-1-16,3 1-6 0,2 0 1 16,0-2 3-16,2 0 3 15,2-1 5-15,-2-3-1 16,0 1 2-16,-2-4 3 15,0-1-2 1,-1-1-1-16,3-3-3 16,-4 0 2-16,6 0-1 15,4 0 0-15,-4-2 0 0,8 0 0 16,2 1 1-16,-1-3 0 16,7 0 8-16,-4-1-2 15,0 0 0-15,-5-1 4 16,1-2-4-16,-4-2 2 0,-6-1-2 15,0 0 2-15,0 0-8 0,-2 1 0 16,2 0-2-16,-4 0 0 16,5-1 1-16,-3 0-3 15,4 1 3-15,2 0-2 16,0-2 1-16,0-1 1 16,-2-1-2-16,2-1 3 0,-5-3 1 15,-1 3 6 1,2-2-6-16,-2 1 2 15,-2 1-1-15,2-1 2 16,-4 2 1-16,2-2-4 16,-4 1 0-16,-2-1-4 15,2-2 0-15,0-3-1 0,-2-2 1 16,0-2 1-16,-3-3-2 0,3 2 4 16,-6-3 6-16,0 1 3 15,-6-1 1-15,-1 1 1 0,-5-4-2 16,-4-2-2-16,-4 0-1 15,-2 1-3-15,-2 0-3 16,-8 2-1-16,3 3-3 16,-5 5 2-16,0 1-1 0,-10 2 1 15,1 5 0-15,1 1-1 16,-8 2-9-16,1 3-27 16,3 4-37-16,2 1-55 15,9 3-91-15,7 2-71 16,10-1-384-16</inkml:trace>
  <inkml:trace contextRef="#ctx0" brushRef="#br0" timeOffset="112417.56">5673 4981 444 0,'0'-8'210'0,"0"2"-34"16,-6 1-72-16,-6 2-14 16,-4 3-3-16,-2 0-24 0,-3 3-1 15,-1 7-2-15,-2 6-31 16,2 5-20-16,4 5 0 0,0 7 1 16,4 4 1-16,8 1-3 15,6-1-4-15,6-2 0 0,10-5 7 16,10-10 3-16,6-7 5 15,8-13 0-15,-1-4-10 16,7-12 4-16,-10-6 14 16,-2-3 3-1,-9-1-10-15,-11-3-10 16,-10 0-7-16,-4 1-3 16,-14-3 0-16,-6 2 0 15,-5-3 1-15,-7 3-1 16,-4 2-34-16,4 7-90 0,3 9-130 15,3 6-208-15</inkml:trace>
  <inkml:trace contextRef="#ctx0" brushRef="#br0" timeOffset="113466.22">5677 4903 366 0,'0'0'235'16,"0"0"-98"-16,0 0-51 16,0 0-51-16,0 0-3 0,0 0-6 15,0 0 3-15,0 0-7 16,0 0-5-16,-26 23-3 0,14-23 1 16,4 0-5-16,-2 0-4 31,1-4-3-31,-3-1 0 15,2 0-1-15,0-4-1 0,4-2 1 0,-4-1 2 16,4-2 16-16,2-2 23 16,0-1-6-16,2 1-11 15,-2-1-6-15,4 3-1 16,0 0 6-16,0 2 0 16,0 0-6-16,0-1-10 15,0 2-6-15,4-2-2 16,4 1 0-16,2 0 1 0,2-2-2 15,6 0-3-15,-4 0-25 16,5 0-42-16,-1 3-26 0,0-1-24 16,0 6-94-16,-2 2-271 15</inkml:trace>
  <inkml:trace contextRef="#ctx0" brushRef="#br0" timeOffset="127285.91">8053 6103 452 0,'6'-7'119'0,"-2"2"-42"0,0-2-52 16,-2 3-12-16,0 0 9 16,0 0 2-16,0 2 3 0,2-1-8 15,-4-2 1-15,0 0-2 16,0-3 0-16,-4-3 9 0,0-2 11 16,-2-1 17-16,0 0-6 15,-4 0-20-15,-2 3-6 16,2 3-11-16,-8 4-28 15,2 4 35 1,-2 10-21-16,-2 7 4 16,3 7 3-16,-1 6-3 15,2 4 1-15,6 5 0 0,-2 0-1 16,6 2 3-16,4 1-1 16,2 1 1-16,6-2 8 15,8-4 17-15,-4-4-1 16,6-6-8-16,4-8 3 0,-1-12-6 15,3-7-1-15,4-12-18 16,0-14-13-16,0-8 0 0,-2-8-3 16,1-2 14-16,-9-1-2 15,0 5 6 1,-6 6-2-16,-4 3-1 16,-2 5-6-16,-4 3-29 15,-10 4-42-15,-2 1-36 16,-10 3-18-16,-4 1-139 0,-1 3-247 15</inkml:trace>
  <inkml:trace contextRef="#ctx0" brushRef="#br0" timeOffset="136255.54">6052 4639 822 0,'0'0'275'0,"0"0"-89"0,10 33-80 15,-6-13-44 1,2 8-23-16,-2 3-15 16,2 4-14-16,0 2-9 15,4 1 0-15,-6-3-4 0,0-2-35 16,-2-4-47 0,2-6-66-16,-2-3-119 0,4-5-247 15</inkml:trace>
  <inkml:trace contextRef="#ctx0" brushRef="#br0" timeOffset="137679.98">6370 4673 518 0,'0'1'129'0,"-2"-1"4"0,2-2-27 16,0-5 9-16,6-1 14 15,2 0-42-15,4 0-28 16,-4 0-18-16,6 4-11 0,-2 2-9 16,2 1-12-16,-4 6-7 15,2 0-1-15,-4 7-2 16,-4 2 1-16,-2 2-4 0,0 6 3 15,-2 3-1-15,0 3 2 16,0 2 3-16,-2 0-1 16,2-3 15-16,-2-1 13 0,2-3 11 15,0-4 0-15,2-1-11 16,2-6-11-16,0-4-1 16,3-4-5-16,-1-4-10 0,4-3-6 15,4-6-2-15,-4 1-45 16,2-4-41-16,-4 6-80 15,4 2-100 1,-2 1-313-16</inkml:trace>
  <inkml:trace contextRef="#ctx0" brushRef="#br0" timeOffset="137996.13">6694 4657 255 0,'0'0'-46'0</inkml:trace>
  <inkml:trace contextRef="#ctx0" brushRef="#br0" timeOffset="138466.44">6678 4892 874 0,'0'0'215'0,"0"0"-109"16,0 0-61-16,0 0-43 0,0 0-5 16,0 0-67-16,0 0-104 15,0 0-182-15</inkml:trace>
  <inkml:trace contextRef="#ctx0" brushRef="#br0" timeOffset="138867.15">6664 4542 656 0,'0'0'195'0,"0"0"-18"16,0 32-43-16,2-15-49 15,0-1-14-15,2 2-8 0,2-2-3 16,0 2-14-16,0-4-8 16,2 0-12-16,2 0-19 15,-6-4-5-15,2-1-1 16,0-5 1-16,4-4-1 0,-6-1-3 15,4-9-2-15,0-2 4 16,2 1 0-16,-2-2 0 0,-2 1-8 16,1 4-70-16,-3 1-47 15,-2 3-64-15,0 3-105 16,0 1-253-16</inkml:trace>
  <inkml:trace contextRef="#ctx0" brushRef="#br0" timeOffset="139147.26">6740 4475 698 0,'0'0'166'15,"16"34"3"-15,-4-11-18 16,5 6-42-16,-3 4-23 16,6 1-37-1,2 2-21-15,0 0-17 16,-6-3-8-16,2-6-5 16,-6-7 0-16,-2-8-22 0,-6-10-70 15,-3-5-94-15,-1-12-159 16,0-7-153-16</inkml:trace>
  <inkml:trace contextRef="#ctx0" brushRef="#br0" timeOffset="139499.82">6837 4456 846 0,'0'0'111'0,"0"0"50"0,0 0-75 16,10-33 6-16,-2 21-31 15,4 2-19-15,2-2-16 0,6 5-16 32,2 1-5-32,-1 6-3 15,1 1-1-15,0 8 0 16,-4 6-3-16,-2 7 1 0,-4 3-1 16,-6 8-1-16,-2 4 1 15,0 1 0-15,-4 4 1 0,0-2 2 16,0-4 23-16,4-4 21 15,0-4 13-15,2-4-6 0,2-9-26 16,3-4-15-16,3-5-7 16,0-6-2-16,-2-4-4 15,0-7-55-15,-2-6-54 16,2-2-50-16,-2 0-150 16,6 0-388-16</inkml:trace>
  <inkml:trace contextRef="#ctx0" brushRef="#br0" timeOffset="144269.19">6209 4823 756 0,'0'5'307'0,"0"0"-109"16,0 2-79-16,4-1-50 15,2 2-13-15,2-1-18 16,2 2-3 0,2 1-13-16,2-1-12 15,2 3-6-15,-2-3-5 0,2-2 1 16,-4-2-8 0,2-1-35-16,-8-4-38 15,-1-5-82-15,3-4-172 0,-2-2-284 16</inkml:trace>
  <inkml:trace contextRef="#ctx0" brushRef="#br0" timeOffset="144495.79">6341 4715 752 0,'0'0'217'0,"0"0"-64"15,-22 46-30-15,12-21-47 16,-2 4-3-16,2 3-29 16,0 1-16-16,2-1-18 15,0-5-8-15,4-4-3 0,-2-7-24 16,4-8-57-16,2-8-72 16,8-4-59-16,0-9-267 0</inkml:trace>
  <inkml:trace contextRef="#ctx0" brushRef="#br0" timeOffset="164529.4">7215 4418 215 0,'0'0'270'0,"0"0"-273"0,0 0 0 16,0 0-24 0,0 0-75-16,-30 2 24 15,26 1 72-15,4 0 92 16,0 0 107-16,0 2 10 15,4-2-38-15,0 2-10 0,4 0-20 16,6 0-23-16,-5 3-19 16,7-1-31-16,2 3-11 15,2 3-16-15,0-1-12 0,0 2-14 16,0 0-7-16,-6-3-2 16,-2-2-2-16,-7-4-33 0,-1-4-51 15,-4-1-83-15,0-8-126 16,0 0-209-16</inkml:trace>
  <inkml:trace contextRef="#ctx0" brushRef="#br0" timeOffset="164752.13">7294 4372 696 0,'0'0'293'0,"0"33"-153"0,2-11-5 16,-2 3-66-16,0 6-25 16,0 0-22-16,0 1-17 15,0-4-5-15,0-4-1 16,-2-10-37-16,0-6-75 16,2-8-92-16,0-13-216 15</inkml:trace>
  <inkml:trace contextRef="#ctx0" brushRef="#br0" timeOffset="166234.01">7542 4274 428 0,'0'-20'387'0,"0"3"-236"0,-8 1-1 16,-2 2-97-16,-11 4-26 15,-1 6-9-15,-4 4-10 16,2 11 0 0,4 7 4-16,4 11-5 15,6 7-1-15,8 7 9 0,10 3 26 16,4-1 0-16,10-1-9 16,4-6-4-16,4-9-12 15,5-6-11-15,3-12-6 16,2-8 3-16,2-9 10 0,-5-13 4 15,-1-9-11-15,-10-8-2 16,-10-8-2-16,-14-4-3 0,-8-1 1 16,-14-2 0-16,-12 5-4 15,-2 2-64-15,-7 8-84 16,1 7-148-16,2 8-435 16</inkml:trace>
  <inkml:trace contextRef="#ctx0" brushRef="#br0" timeOffset="171196.57">4920 8243 1018 0,'4'3'299'0,"2"1"-97"16,2 0-90-16,-2-3-52 0,4 2-23 16,2-3-31-16,2 0-3 31,4 0-4-31,0-3-2 0,-3 0-29 15,3-1-35-15,0 1-41 16,-8 1-83-16,0-1-210 16</inkml:trace>
  <inkml:trace contextRef="#ctx0" brushRef="#br0" timeOffset="171513.25">5171 8032 861 0,'0'0'473'0,"0"38"-302"16,0-9-20-16,4 6-84 16,-4 6-29-16,5 4-16 15,-1 3-10-15,2-2-10 16,4-7-1-16,0-6-4 0,6-14-55 0,0-11-61 16,4-10-74-16,2-11-184 15</inkml:trace>
  <inkml:trace contextRef="#ctx0" brushRef="#br0" timeOffset="172362.11">7550 8424 548 0,'0'0'147'0,"0"0"-21"15,0 0-67-15,0 0-6 16,0 0 7-16,12-29 10 16,-12 20-15-1,0 0 2-15,-4-5 12 16,-4 2-1-16,-6-4-14 16,2 1-20-16,-9 4-11 15,-1 4-11-15,-8 6-7 0,0 4-7 16,-8 12 1-16,3 7 2 15,1 9 7-15,-2 6-3 16,6 5-5-16,4 3 1 0,7 0-2 16,5 1-2-16,10-3 3 15,4-6 0-15,8-4 0 16,10-6-3-16,11-8 11 0,3-10 4 16,10-7-9-16,2-4 2 15,1-12 3-15,3-7 2 16,-10-5 1-16,-3-5 8 0,-9-2 4 31,-12-1-11-31,-6-2-9 16,-8 0-6-16,-4 2-3 0,-10 3-35 15,-8 4-24-15,-3 9-46 16,-3 9-96-16,0 9-203 16</inkml:trace>
  <inkml:trace contextRef="#ctx0" brushRef="#br0" timeOffset="173816.61">5278 8168 859 0,'0'0'283'0,"0"0"-82"15,0 0-78-15,0 0-37 16,30 8-9-16,-18-4-19 16,1 3-16-16,1-1-19 0,2 2-13 15,2 1-8-15,-6 1-2 16,0-3-27-1,-2 1-59-15,-2 0-52 16,0-1-110-16,-2-2-273 16</inkml:trace>
  <inkml:trace contextRef="#ctx0" brushRef="#br0" timeOffset="174025.34">5403 8109 1079 0,'0'0'234'0,"-8"31"-42"16,2-11-88-16,2 3-39 15,-6 2-34-15,4 4-23 16,0-2-8-16,2-2-34 0,0-8-61 31,4-4-70-31,0-9-148 0,4-7-490 16</inkml:trace>
  <inkml:trace contextRef="#ctx0" brushRef="#br0" timeOffset="174416.96">5395 8011 1309 0,'0'0'176'0,"0"0"-50"16,0 0-86-16,36 14-32 15,-22-19-11-15,4 0 1 0,-3 3-13 16,5 2 6-16,-4 3-2 16,-4 8-2-16,2 4 2 15,-10 4-2-15,0 2 7 16,-2 4 4-1,-2 1 3-15,0 2 7 16,0 2 2-16,-2-2 11 16,2-1 16-16,0-1 4 0,4-6 9 15,2-3 9-15,6-6-23 16,-2-6-23-16,6-5-11 16,-4-5-7-16,1-6-33 0,-1-1-36 15,2-2-31-15,-8 3-48 16,0 3-84-16,0 6-204 15</inkml:trace>
  <inkml:trace contextRef="#ctx0" brushRef="#br0" timeOffset="174686.64">5806 8292 1024 0,'0'0'213'16,"0"0"-82"-16,0 0-82 15,0 0-54-15,0 0-45 16,0 0-116-16,0 0-82 0,-20-29-178 0</inkml:trace>
  <inkml:trace contextRef="#ctx0" brushRef="#br0" timeOffset="175018.36">5758 7973 934 0,'0'0'209'16,"0"0"-31"-16,0 0-67 0,0 0-32 16,-25 33-18-16,21-15 3 15,4 2-15-15,0 6-15 0,4-1-9 16,0 1-4-16,4-5-12 15,5-6-2-15,-1-4-5 16,6-11 0-16,4-3-5 16,0-10-4-16,-4-3 5 15,2-2-2-15,-2 4-6 0,-8 3-12 16,-4 2-12-16,-5 6-43 0,-1 3-54 31,-1 3-114-31,-3 3-97 16</inkml:trace>
  <inkml:trace contextRef="#ctx0" brushRef="#br0" timeOffset="175287.21">5838 7916 900 0,'0'0'202'0,"8"36"-10"0,4-10-62 16,-2 6-43-16,2 5-23 15,2 6-13-15,5 0-30 16,-5 1-17-16,2-4-3 0,-4-7-10 16,2-10-35-16,-8-9-33 15,0-10-31-15,0-9-89 16,-2-8-171-1,0-9-106-15</inkml:trace>
  <inkml:trace contextRef="#ctx0" brushRef="#br0" timeOffset="175952.72">5985 7950 440 0,'0'0'243'0,"0"0"-113"16,0 0 0-16,0 0 13 0,0 0-13 16,0 0 7-16,0 0-27 0,0 0-27 15,0 0 12-15,0 0-39 16,28-38-34-16,-8 26-9 16,1 3-6-16,1 6 0 15,-4 3-5-15,-4 8-1 0,2 7-4 31,-12 5-8-31,-2 7-1 16,-2 7-9-16,0 2 2 0,-6 1 6 16,0-1 11-16,0-4 2 15,2-4 1-15,2-5 4 16,2-6 17-16,6-5 7 16,6-3 14-16,-2-6 8 15,10-2-19-15,2-1-22 0,-4-7-9 16,1-2-3-16,3 0-20 0,-12-3-51 15,2 0-43-15,-8 0-57 16,-4 3-81-16,0 4-218 16</inkml:trace>
  <inkml:trace contextRef="#ctx0" brushRef="#br0" timeOffset="180965.12">6287 7994 367 0,'0'-2'538'0,"0"2"-251"16,4 0-79-16,4 0-82 16,6 0-13-16,-2 4-28 15,4 2-19-15,3 4-21 16,1 3-25-16,0 5-16 0,0 1-3 15,-8-1-3-15,2-3-16 16,-10-2-30-16,-4-8-38 16,0-5-72-16,-4-10-113 0,-6-7-82 15,2-5-385-15</inkml:trace>
  <inkml:trace contextRef="#ctx0" brushRef="#br0" timeOffset="181187.39">6404 7943 903 0,'0'0'202'0,"0"0"-72"16,0 0-79-16,0 0 42 15,-10 30-19-15,2-7 2 0,0 3-15 16,4 6-17-16,0 4-18 16,2 2-14-16,2-1-5 15,0-3-6-15,0-3-1 0,2-8-34 16,0-8-52-16,2-15-51 15,2-5-110-15,2-17-361 16</inkml:trace>
  <inkml:trace contextRef="#ctx0" brushRef="#br0" timeOffset="181488.16">6420 7748 1096 0,'0'0'162'16,"18"42"16"-16,-6-12-91 0,2 8-16 15,4 7-21-15,3 6-11 16,3 4-15-16,-2 0-16 16,0-3-5-16,-4-8-4 15,-2-11-34-15,-10-9-89 16,2-12-92-16,4-12-308 0</inkml:trace>
  <inkml:trace contextRef="#ctx0" brushRef="#br0" timeOffset="197474.34">6368 9248 483 0,'0'0'135'0,"0"0"-75"16,0 0 11-16,0 0 17 0,0 0-19 15,-39-9-1-15,29 7 5 16,0 1 3-16,-4-3-13 15,2 1-7-15,-6-4-20 16,2 1-4-16,-2-2-5 16,-4 1-14-16,-3-1-10 0,-1 3-1 31,-2 1 0-31,0 4-1 0,-6 0 1 16,1 3-2-16,-3 1 1 15,6 3-1-15,-6 1 1 16,3 1-1-16,3 1 2 15,-2-2-2-15,0 2 0 16,-2 1 1-16,1-2-1 0,1 2 1 16,-2 1-2-16,-2-2 1 0,5 3 1 15,1-2-2-15,2 3 2 16,2-2-1-16,-2 3 1 16,4 0 0-16,3 2 0 15,1 2 1-15,2 2 2 0,0 1 0 16,6 3 2-16,-2 1 46 15,6 3-23-15,-2-1-2 0,6 1 3 16,4 2-8-16,0-2 1 16,6 1-1-16,2 0-3 15,6-1-6-15,2-1-5 16,6-4-3-16,0-4-2 0,8-1 0 16,3-6 2-16,5 0 1 15,6-7 3 1,7-2-2-16,3-3-1 15,6-1-5-15,3-4 1 16,3-6-1-16,5-4-1 16,3-5 3-16,3-6-4 15,5-6 3-15,-7-4-4 0,-3-6 4 16,-9-5-1-16,-7-1 7 16,-14-1-2-16,-13 0-1 0,-13-1-2 15,-10 4-5-15,-10 3 3 16,-14 2-1-16,-9 7 0 15,-13 8 1-15,-12 4-3 16,-3 9 0-16,-13 8-3 0,2 5-55 16,-1 11-80-16,5 7-111 15,7 7-356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44:03.4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7433 11064 393 0,'2'-7'224'0,"2"-3"-123"0,4 1 41 15,-4-1-70-15,-4 2-13 16,4-2-17-16,-2 3-4 15,0-1-1-15,-2 3 0 0,0-3 0 16,0 3 6-16,0-1 4 0,-2-2-1 16,-4 2-11-16,-2 0-18 15,-4-1-3-15,-6 6-9 0,0 1 1 16,-6 4-2-16,-3 6 0 16,1 3-2-16,-4 3-1 15,0 3 1-15,4 2-7 16,-3 2-1-1,3 2 0-15,4 3 3 16,0 2 4-16,2 6 1 16,4 1 3-16,4 5-1 15,4 1 8-15,-1 1 10 16,7 0 0-16,2 0-4 16,0-2-7-16,7-4-4 0,7-2 0 15,2-9-3-15,10-9-2 0,8-11-3 16,10-11 6-16,3-15 9 15,9-13 9-15,3-9 12 16,-3-6 8-16,-8-4 4 16,-7 2-2-16,-9-2-13 15,-10 4-20-15,-6 0-10 0,-12 0-7 16,-4 0 2-16,-4 5-1 0,-10 3-4 16,-2 6-33-16,-8 6-9 31,-3 8-16-31,1 11-14 0,-8 8-24 15,2 11-104-15,4 9-257 16</inkml:trace>
  <inkml:trace contextRef="#ctx0" brushRef="#br0" timeOffset="4389.47">6446 12412 806 0,'0'0'170'0,"0"0"-16"0,0 0-88 15,0 0-39-15,0 0 18 16,22-47-22-16,-8 23-11 16,1-7-2-16,7 2-3 0,-2-3-1 15,4 2-3-15,2-1-3 0,-4 5-1 16,0 1-24-16,1 8-102 15,-1 7-173-15,-6 6-481 16</inkml:trace>
  <inkml:trace contextRef="#ctx0" brushRef="#br0" timeOffset="7179.75">6704 12580 282 0,'-4'10'470'0,"2"5"-417"0,2 5 31 15,-2 2-54-15,0 3-12 16,2 0-2-16,-2 0-14 16,2-3-2-16,0-3-2 0,0-7-26 15,0-2-109-15,4-5-86 16,-2-3-294-16</inkml:trace>
  <inkml:trace contextRef="#ctx0" brushRef="#br0" timeOffset="7565.04">6684 12546 745 0,'0'0'104'0,"-18"51"11"15,4-23-54-15,-7 2-41 16,-1 0-12-16,0-3-8 16,0-2-3-16,6-6-3 15,2-7-54 1,6-7-83-16,8-5-89 16,2-9-169-16</inkml:trace>
  <inkml:trace contextRef="#ctx0" brushRef="#br0" timeOffset="7817.4">6581 12916 876 0,'0'0'198'0,"0"0"-56"15,0 0-17 1,0 0-74 0,40 10-23-16,-19-15-13 0,5-1-13 15,2-3-2-15,6 0-17 0,-8 2-71 16,3 3-93-16,-3 0-136 16,0 4-491-16</inkml:trace>
  <inkml:trace contextRef="#ctx0" brushRef="#br0" timeOffset="10039.98">11340 4197 145 0,'0'-26'129'0,"0"-6"5"15,-6-4 44-15,-6-3-39 16,-2 3-30-16,-7 3-2 16,-7 5-27-16,-8 7 0 0,-8 7-10 15,-11 9-9-15,-11 5 3 16,-11 9-6-16,-9 12-10 15,-7 10-9 1,-4 9-13-16,-1 9-22 16,5 7-6-16,11 4-3 15,9 6 4-15,9 1-1 0,17 2 3 16,9 1 0-16,8 2 1 16,12 3 1-16,12 0 6 15,8 0 7-15,14-2-4 16,12-7-10-16,14-12 6 0,17-12 3 15,19-19-5-15,15-22-8 16,20-21 1-16,14-22 2 0,9-20-1 16,-1-12 3-16,-8-4 0 15,-12 1 3-15,-26 7-1 16,-19 9-1-16,-18 10-3 16,-23 9-2-1,-19 8-2-15,-10 1-4 16,-14 1 2-16,-11-1 1 15,-15-7 3-15,-12-5 2 0,-9-7-1 16,-15-6 0-16,-7-3-4 16,-5 1-73-16,5 4-84 15,5 13-216-15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44:28.36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2004 3662 35 0,'0'0'84'0,"0"0"-56"0,0 0-14 16,0 0-3-16,0 0-7 15,0 0 5-15,0 0 18 0,0 0-2 16,0 0 25-16,0 0-22 16,-30-31 1-16,26 26-4 0,-3 0-10 15,1-1-9-15,-2 1-3 16,4 0-1-16,-8 1 0 15,6-1-2-15,-2 1 0 16,-2 1 0-16,4-1 2 16,2 2 22-16,2-1 35 0,2 2 6 15,-4-3 4-15,4 4-5 0,0 0-25 16,0 0-17-16,0 0 1 16,4 0 0-16,-4 0-9 15,6 0 0 1,0 5 2-16,4-2 8 0,0 2 3 15,6 3-1-15,6 4 1 16,11 5-2-16,7 6 1 16,16 5-2-16,13 7-5 15,11 5-7-15,9 4 0 16,2 3 5-16,3 1-1 16,-7 2-1-16,-5-2-3 15,-17-4-6-15,-13-5-2 0,-18-7 2 16,-19-9-23-16,-15-13-80 15,-19-13-81-15,-17-20-226 0</inkml:trace>
  <inkml:trace contextRef="#ctx0" brushRef="#br0" timeOffset="601.05">1901 3632 324 0,'0'0'134'0,"0"0"23"0,0 0-31 16,0 0-37-16,0 0-19 15,0 0-19-15,0 0 6 16,28-6-7-16,-18 11-3 15,4 4-8-15,-4 4-16 0,1 2-7 16,3 5 1-16,4 6 2 16,6 3-2-16,2 9 2 0,8 9 1 15,5 9-1-15,-1 11-6 16,6 14 1-16,0 11 1 16,1 9-5-16,-1 9-3 15,0 7 3 1,-3 2-12-16,-9 1-27 15</inkml:trace>
  <inkml:trace contextRef="#ctx0" brushRef="#br0" timeOffset="647.94">2461 4691 1332 0,'30'116'-40'0,"-4"-8"-25"0,-4-16-46 0,-1-22-128 0,3-25-183 16</inkml:trace>
  <inkml:trace contextRef="#ctx0" brushRef="#br0" timeOffset="717.08">2692 4636 0 0</inkml:trace>
  <inkml:trace contextRef="#ctx0" brushRef="#br0" timeOffset="749.06">2692 4636 0 0,'5'-5'0'0,"3"-19"0"0,4 22 0 0,-2 3 0 0,6 6 0 0,-6 4 0 16</inkml:trace>
  <inkml:trace contextRef="#ctx0" brushRef="#br0" timeOffset="1551.09">1853 3766 226 0,'0'0'20'0,"0"0"-12"0,-16-29 23 15,12 22 48-15,4 1-4 16,0 1 29-16,4 4-17 0,0 0-7 15,0 1-9-15,0 0-15 16,0 0-7-16,0 2 6 16,0 0 1-16,-2 0-8 0,2 0-12 31,-4 0-9-31,0 1-17 16,0-3-7-16,0 3 1 15,0 1 0-15,0 2 2 16,0 3-3-16,4 1 6 0,4 5-3 15,-2 0 2-15,6 6-3 16,-4 1-1-16,2 4-1 16,2 3-2-16,-2 4 0 0,6 4 1 15,1 7 0-15,5 5-1 16,8 12 2-16,4 4 1 16,4 6 2-16,1 7 0 0,1 4-1 15,2 2-2-15,-10 4 0 16,-3 1 5-16,-3 2-4 15,-2 3 3-15,-6 0 0 0,-6 0 3 16,-6-2-9-16,-6-5-28 16,-2-10-50-16,-6-15-202 0,4-24-400 15</inkml:trace>
  <inkml:trace contextRef="#ctx0" brushRef="#br0" timeOffset="13002.25">6172 4356 176 0,'-2'-5'41'0,"2"1"47"15,0 1-11-15,0 2 1 0,0-2-13 0,0 3-8 0,0 0-18 31,0 0-25-31,0 3-5 16,0-2 3-16,0 1 1 16,-2 0-4-16,2 0 2 0,-2-1-3 15,0 0-2-15,2 1-1 16,-2-2 1-16,2 0-2 0,0 0 1 16,0 1 4-16,-2-1 0 15,0 0 1-15,-2-1 1 16,0-4 15-16,-6-1-5 15,-2-7-9-15,-4 0-7 0,-2-7-1 16,-4-3-2-16,-7-5 4 16,-3-5 5-16,0-1 4 0,-2-4-3 15,-2-2-3-15,-3-2 0 32,-7-1-5-32,-2-1-3 15,-5-1 0-15,-7-2 0 0,-7 0-2 16,-1 3 2-16,-1-2-2 15,-5 3 2-15,-3-2-2 16,-9 3 1-16,-3-1 0 0,-3 3 0 16,-11 4 0-16,-4 4 0 15,0 8 2-15,-5 11-4 16,9 12 1-16,8 6 0 16,13 16 0-16,13 6 0 0,17 5-4 15,14 1-1-15,15-2-2 0,9-11-43 16,10-15-150-16,4-19-413 15</inkml:trace>
  <inkml:trace contextRef="#ctx0" brushRef="#br0" timeOffset="13703.17">4255 3119 364 0,'0'0'23'0,"0"0"112"0,0 0-16 15,0 0 8-15,0 0-45 16,0 0-32-16,0 0-9 15,0 0 1-15,0 0 22 16,0 0-39-16,-28 47-3 0,18-19-4 16,-2 3 1-16,6 5-4 15,-2 1-4 1,2 1 3-16,2 3-2 16,4-2-2-16,10-1 4 15,0-2 6-15,6-1 1 16,4-1 6-16,6-5 6 15,0 0 1-15,1-6-8 0,-1-4-12 16,-2-5-5-16,-4-4-3 16,0-4-3-16,-6-3-2 0,2 0-1 15,-5 0-1-15,3 8-4 16,2 3-68-16,2 1-119 16,4-1-130-16</inkml:trace>
  <inkml:trace contextRef="#ctx0" brushRef="#br0" timeOffset="15775.36">5933 7378 194 0,'0'0'106'16,"0"0"-6"-16,0 0-6 0,0 0-37 16,0 0-37-16,0 0-13 15,0 0 4-15,0 0 4 16,0 0 4-16,0 0 4 15,0 0-1-15,0 0-1 0,-39 13-6 16,23-13-2-16,-8-2-1 16,-8-10 9-16,-10-6 11 0,-9-8 1 15,-15-9-8-15,-9-10-7 16,-11-9 4-16,-5-8-5 16,-12-5-10-16,-5-6-5 15,-7-6-1-15,-2-2 0 0,-6-8 1 16,2-4-5-16,-9-2-9 15,7 0-73 1,14 2-145-16,10 5-244 16</inkml:trace>
  <inkml:trace contextRef="#ctx0" brushRef="#br0" timeOffset="16444.68">4187 6518 320 0,'0'0'142'0,"0"0"-21"16,34 22-8-16,-30-21-31 16,2-1-23-16,-2-5-8 15,-4-6-8-15,0-5-9 16,-4-5-9-16,-6-6-10 15,-12-7-7 1,-4-3-6-16,-3-4-1 16,-5-2 1-16,2 1-1 15,4 5 1-15,2 4-1 16,12 4 2-16,5 5-1 0,5 4 0 16,4 3-1-16,10 6 7 15,1 2 7-15,11 3 0 16,8 4-6-16,8 3-8 0,6 8 1 15,11 5-3-15,7 7 1 16,5 3-1-16,7 4-2 0,-5 0 2 16,-1-2-3-16,-9-2-4 15,-11-7-36-15,-14-13-77 16,-14-8-75-16,-14-16-341 16</inkml:trace>
  <inkml:trace contextRef="#ctx0" brushRef="#br0" timeOffset="18025.09">6180 10740 318 0,'-22'-14'6'0,"-4"-3"3"16,-2 2 32-16,-4-3-2 15,-9 3-16-15,1-3 8 0,-8 0 18 16,-3-1 3-16,-5-1 3 16,-6-2-14-16,1 0 2 15,-1-2-3-15,-7 0 2 16,1 2-10-16,1-1-8 0,5 2-2 15,-3 0 6 1,1 0 2-16,4 2-3 16,-1-6-1-16,-1-4 4 15,-5-11 1-15,-1-9 7 16,-9-14-9-16,-17-13-10 0,-5-10 8 16,-18-11 3-16,-2-6-16 15,-7-2-9-15,1 2-1 16,16 10-2-16,22 14 1 15,15 17-3-15,32 14-2 0,23 17-44 16,19 18-48-16,25 13-89 16,17 4-250-16</inkml:trace>
  <inkml:trace contextRef="#ctx0" brushRef="#br0" timeOffset="18663.46">3985 9876 397 0,'0'0'120'16,"25"30"35"-16,-17-21-37 16,-2-3-50-16,-4-2-32 15,-4-4-33-15,-8-13-5 16,-5-7 9-16,-3-10 32 0,-8-12-7 31,-6-12-18-31,-2-7-6 0,1-4-4 16,-1 1 0-16,0-3-1 15,4 5-2-15,2 3 0 16,7 9 0-16,5 2 0 16,0 8 3-16,10 5 0 15,6 7-1-15,0 8 2 0,14 7 4 16,10 6 50-16,15 7-20 0,13 10-7 16,11 11 1-16,15 7-6 15,9 7-5-15,5 5-1 16,5 1-7-16,-6-1-4 15,-1-5-4-15,-13-5-5 16,-7-8-3-16,-17-10-1 0,-15-9-20 31,-14-11-108-31,-12-18-149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45:00.2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6192 4804 248 0,'3'0'87'0,"3"0"32"16,-2 0 14-16,-4 1-37 16,4 3-11-16,-4-1-20 0,0 2-12 15,0-2-6-15,-4 3-16 16,0 1-8-16,-7 0 3 16,1 1-7-16,-6 4 1 0,-6 2-4 15,0 2-5-15,-10 6-1 16,-6 4 4-16,-7 8-7 15,-15 8 3-15,-13 5 0 0,-15 10 4 16,-23 5 4-16,-12 4 0 16,-16 0 0-16,-8-1 6 15,2-6-1 1,12-7 5-16,8-12-17 16,13-7-4-16,13-8-3 15,22-10-3-15,7-8 1 16,11-5-1-16,7-2-1 0,10-8 0 15,0 2 1-15,13 1-36 16,7 5-132-16,8 6-245 16</inkml:trace>
  <inkml:trace contextRef="#ctx0" brushRef="#br0" timeOffset="663.67">4410 5281 737 0,'0'0'176'0,"34"-18"-33"15,-21 10-46-15,-3 3-29 16,-4 4-12-16,-2 1-15 15,-4 0 18-15,-12 8-18 0,-7 5-25 16,-11 5-9-16,-6 5-1 16,-8 3 2-16,-1 3-5 0,5 1-1 15,-2 6 4-15,8 2-2 16,7 1 3-16,5 3 3 16,10 0 6-16,2 0-1 15,14-3 7-15,14-3 3 16,17-7 0-16,17-7-8 15,14-6-7 1,5-5-6-16,-3-6-3 0,1-4-1 16,-13-1 2-16,-14-4-5 15,-11 2-101-15,-13 2-99 16,-2 6-230-16</inkml:trace>
  <inkml:trace contextRef="#ctx0" brushRef="#br0" timeOffset="3904.63">1112 8131 404 0,'-2'16'207'15,"2"1"-117"-15,-2-1 5 0,0-3-26 16,2-1-22-16,-4-5-7 0,0-2 3 15,4-1 14-15,-4-3 3 16,4 1-17-16,-1-2-18 16,-1 0-1-16,2-4-4 15,0-4-5-15,2-6-3 0,3-4 4 16,5-7 6-16,6-8-5 16,2-7-10-1,6-4 0-15,6-4-1 16,6-6 5-16,5-7 4 15,7-4 1-15,8-7-1 16,9-5 27-16,5-8-34 16,13-4-1-16,10-7 0 15</inkml:trace>
  <inkml:trace contextRef="#ctx0" brushRef="#br0" timeOffset="5926.57">1059 8105 918 0,'6'14'95'0,"2"2"-15"0,0-2 30 16,-4-4-54-16,0-1-27 15,0-2 3-15,-3-3-4 0,-1-3-7 16,4-1-1-16,-4 0-17 16,0-5-9-16,0-5 9 15,4-4 2-15,0-4 9 16,2-6 20-1,6-5 3-15,2-5-2 16,6-7 3-16,6-6-2 0,2-4-11 0,5-5 3 16,9-7-9-16,0-10-7 15,10-7-3-15,9-4 4 16,5-11 2-16,13-7-7 16,12-8-6-16,9-6 4 15,5-2-5-15,8 4 0 16,-5 8-12-16,-5 12-5 15,-8 14-22-15,-13 19 36 0,-15 10 2 16,-15 16-6-16,-18 4-26 16,-13 6-5-16,-11 3-26 15,-10 7-34-15,-6 2-17 16,-9 2-28-16,1 6-126 0,-2 5-128 16</inkml:trace>
  <inkml:trace contextRef="#ctx0" brushRef="#br0" timeOffset="6445.4">2042 6630 675 0,'0'0'120'0,"0"0"14"16,0 0-4-1,-28 1-44-15,28-6-12 16,12-2 37-16,8-5-34 16,12 0-41-16,4-5-7 15,9-1-14-15,7-6-4 16,7 1-1-16,-1-2-8 0,2 2 2 16,-5 1 5-16,1-1 17 15,-12 4-6-15,-3-1 0 0,-9 2-4 16,-4 0-7-16,-6 3-5 15,-8 1-3-15,-6 4-1 16,-4 7-2-16,-4 6 2 16,-4 14-7-16,-8 12 7 0,-2 14 0 15,-4 13-40-15,-4 11-34 16,0 11-21 0,2 2-62-16,2-3-124 15,5-4-288-15</inkml:trace>
  <inkml:trace contextRef="#ctx0" brushRef="#br0" timeOffset="10394.17">6251 8010 309 0,'6'7'76'0,"-6"-2"25"16,0 1 3-16,0-2-27 16,-4 1-33-16,-2 0 14 0,-2 1-2 15,0 0-5-15,-6 3-10 0,2-1-12 16,1 5-11-16,-1 2-8 16,-2-1 0-16,0 2 2 15,-4 2-5-15,2 0 3 16,-2 0-1-16,-8 0-5 15,4 0 3-15,-5-2-2 0,-1-1 6 32,0-1 5-32,0-1 11 0,-6-2-3 15,3-1-14-15,-3-2 2 16,0 1-4-16,-8 1-4 16,3-3 0-16,-3 0 1 15,-4-2-2-15,1-1 4 0,-7 0 10 16,-4-4 20-16,1 0-7 15,-1-4-10-15,-1-2 0 0,-1-2 2 16,2 1-6-16,3-1-4 16,-1-1-3-16,0-1-7 15,3-4-1-15,-3 0 3 16,4-3-2-16,3-3-1 0,1-2 0 16,4-2-2-16,5-1 3 15,3-5-5-15,2 0-19 0,4-3-10 16,0 0-2-16,3 1-16 15,3 1-39-15,2 1-81 16,4-1-92-16,-4 2-314 16</inkml:trace>
  <inkml:trace contextRef="#ctx0" brushRef="#br0" timeOffset="11016.4">4432 8255 452 0,'0'0'145'0,"0"0"15"16,4-29-45-16,-8 11-20 16,-2-5 3-16,-2-3-24 15,0-5-9-15,4-2-5 0,-6-4-20 16,4-1-10-16,0 0-13 15,2 1-6-15,0 0-6 0,4 7-5 16,0 3 2-16,4 7-1 16,6 4 1-16,10 8-1 15,6 8-7-15,9 5 5 16,11 11-1 0,8 7 2-16,5 5 1 15,9 5-1-15,-5 5 3 16,-1-5-3-16,-6-1 0 0,-13-4-2 15,-9-4-2-15,-14-7-69 16,-18-11-79-16,-8-9-157 16,-14-13-461-16</inkml:trace>
  <inkml:trace contextRef="#ctx0" brushRef="#br0" timeOffset="12381.43">1287 8306 323 0,'0'0'176'16,"0"0"-6"-16,0 0-58 16,-12-30-34-16,8 21-8 15,2-3-1-15,0 2 10 0,0-3-12 16,2 1-14 0,0-3 7-16,0-1-11 15,0 1-5-15,4-3-11 16,0 2-2-16,2-2-12 15,2 0-9-15,0-1-5 16,6 1-2-16,-4-1 0 16,6-1-2-16,4-3 0 0,4 1-1 15,-1-4-3-15,7-1 4 0,0 0 0 16,6-2-1-16,1 4 0 16,7-1-3-16,-2 5-8 15,6 2 0-15,1 3 5 16,1 4 2-16,2 1 2 15,-5 3 0-15,-5 4-1 0,2-1 3 16,-1 1-1 0,-3 3 2-16,2 1-2 15,1 0 1-15,5 1 0 16,0 1 1-16,5 2-1 16,1 0 3-16,4-1-2 15,-1 2 1-15,11 2-1 0,-3 0 0 16,5 0-1-16,5 5 4 15,-1-2-5-15,1 0 3 0,1 3-2 16,-1-2-1-16,7 3 6 16,-3 0 2-16,3 7 7 15,3 3-9-15,2 5-3 0,3 3-1 16,5 2-3-16,3 2 1 16,-1 0 1-16,-2 1-2 15,-5-3 2 1,-9 1-1-16,-11-7-6 15,-19-6-15-15,-19-9-30 16,-12-13-38-16,-20-15-61 16,-4-22-156-16</inkml:trace>
  <inkml:trace contextRef="#ctx0" brushRef="#br0" timeOffset="13120.69">3945 8302 159 0,'0'0'35'0,"0"0"56"16,0 0 29-16,0 0 12 16,36 8-13-16,-22-12-19 15,1-4-9-15,7-2-1 16,-4-1 4-16,6-2-9 16,0-1-14-16,2-1-9 0,0-1-4 0,1-2-15 15,1 0-8-15,2-1-3 16,0 2-7-16,4-2-5 15,-9 4-6-15,5 4 0 16,-8-1-4-16,-8 3-3 16,-2 3-1-16,-8-2-2 0,-8-1-6 15,-14-1-4-15,-12-6 2 16,-18-6 1 0,-11-9 5-16,-15-8-4 15,-11-6-6-15,-14-6-59 0,-5-8-4 16,1 1-41-16,10-1-45 15,5 6-34-15,25 5-52 0,21 7-239 16</inkml:trace>
  <inkml:trace contextRef="#ctx0" brushRef="#br0" timeOffset="15972.01">5012 10931 166 0,'4'6'49'0,"2"-3"54"16,0 1-16-16,-5 0-29 15,1-1-1-15,0-2 7 16,2-1 5-16,-4 0 4 16,0 0-12-16,4 0-9 0,-4 0 0 31,0 0-18-31,4 0-1 16,-4 0-15-16,2 0-9 0,-2 1-3 15,0-1-7-15,0 0-1 16,0 1 1-16,0 1 0 15,0-1 1-15,0-1 2 16,0 0 3-16,0 0 18 16,0 0 18-16,0 0-16 0,0 0-10 0,0 0-2 15,0 0-1-15,0 0-4 16,0 0-3-16,0 0-5 16,0 0-1-16,0 0 1 15,0 0 1-15,-2 1 0 16,2-1-1-16,-4 3 0 0,0-3 0 31,-4 0 0-31,3 1 4 0,-3-1-1 16,-2 0 10-16,0-1 1 15,0-2-1-15,-8-2-1 16,2-1-1-16,-2-1 0 16,0-5-3-16,-2 0 3 15,3-3 12-15,-5-5 8 0,-4-6-3 16,0-4-4-16,0-6-2 0,-8-6-4 15,-1-3-5-15,-3-8-6 16,-8-4-2-16,1-3 1 16,-1-2-5-16,2-1 3 15,-5-2-4-15,7 0 3 16,2 5-5-16,4 3 4 0,11 6-12 16,-1 4-17-16,8 9-9 0,10 10-48 15,8 4-69-15,12 11-108 16,8 4-425-16</inkml:trace>
  <inkml:trace contextRef="#ctx0" brushRef="#br0" timeOffset="16525.5">4114 10403 498 0,'0'0'166'0,"0"0"-21"16,0 0-10-16,0 0-16 15,0 0-34-15,0 0-36 16,0 0 5-16,10-41-9 0,-16 17-20 15,-4-7-5-15,2-5-10 16,0-4-7-16,0-4-1 0,2-2 0 16,6 2-4-16,2 2 2 15,14 2 2-15,6 7 1 16,10 10 1-16,13 7-5 16,7 11 1-16,7 10 0 0,5 14 2 31,6 9-2-31,-1 7-3 0,-9 2 4 15,-13 0-2-15,-13-1 2 16,-12-6-5-16,-22-7-62 16,-4-13-130-16,-18-10-252 15</inkml:trace>
  <inkml:trace contextRef="#ctx0" brushRef="#br0" timeOffset="17828.14">1899 8209 307 0,'6'-1'17'0,"2"1"7"16,-2 0-14-16,-6 0 9 15,0 0-14-15,0 0-9 0,-4 0 2 16,-2 0-11-16,2 2-40 16,0 3-53-16,0 2-65 15</inkml:trace>
  <inkml:trace contextRef="#ctx0" brushRef="#br0" timeOffset="18861.93">1277 8443 183 0,'0'0'79'0,"0"0"-20"16,0 0 22-16,0 0-39 16,0 0 3-16,0 0 18 15,0 0-1-15,0 0-16 16,0 0 6-16,0 0-3 16,-28 0-10-1,24-1-2-15,2 1-2 0,0 0-3 16,0 1 5-16,2 4 5 15,0 1-3-15,0 0-17 16,0 3-15-16,0-3-5 0,0 1-1 16,-3 0-1-16,3-2 0 15,0-1 1-15,-4-3 0 16,4 2 9-16,0-2 9 0,0 2 16 16,0-1 8-16,0 2-7 15,0 0-14-15,0 0-9 16,4 3-7-16,-4-2-5 15,0 3 0-15,0-3-2 16,0 0 1-16,-4 1-1 0,4 1 2 16,0-1-1-16,-4 1 0 0,4 0 1 15,0 3 0-15,0 1 1 16,4 1-1-16,-4 2 0 16,0 0-1-16,4 4 0 15,-1-1 2-15,-3 2-2 0,6 0 0 31,0 3 0-31,4 1 2 16,-2 0-1-16,6 1 0 0,0 2 3 16,6-1 22-16,2 2 8 15,8 1 1-15,1 1 7 16,11 0-5-16,4 2-2 16,3-1 0-16,5-3-9 0,-4-2-10 15,-3-4-12-15,-7-7-4 16,-8-5-1-16,-12-7-15 0,-6-2-49 15,-10 0-106-15,0-4-307 16</inkml:trace>
  <inkml:trace contextRef="#ctx0" brushRef="#br0" timeOffset="19432.56">1424 9319 575 0,'0'0'235'0,"0"0"-25"0,0 0-42 16,32 0-49-16,-16 0-24 0,6 0-35 16,0-3-10-16,5 0-11 15,5-1-16-15,-2-4 1 16,6-2-6-16,1-3-5 16,-1-1 1-16,0-2-2 15,4-3-7-15,-8-2 1 16,-5 0-5-16,-3-2 2 0,-4-4-8 15,-10-1 9-15,-6 0-9 0,-6-3-1 16,-10 0 1-16,-8-2 1 16,-8 3-2-16,-11 1-30 15,-7 0-21-15,-2 3-22 16,-7 0-50-16,7 1-132 0,4 3-289 31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45:46.07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8371 4939 402 0,'4'-26'156'0,"-4"-7"-17"16,0-5-36-16,-14-4-27 15,-2-3-14-15,-10-2-23 16,-6 1-2-16,-6 8 3 16,-3 10 8-16,-3 12 22 0,-4 15-28 15,3 10-9-15,5 15-10 16,-2 12-13-16,10 8-5 0,9 8-1 15,9 8 0-15,10 7 7 16,4 6 33-16,12 4-11 0,2 2 2 16,9-1-2-16,5-6-12 15,6-10-14-15,2-15-3 16,9-17-2-16,3-20-1 16,8-19 0-1,7-23-3-15,3-11 1 16,3-12 1-16,-1-2 1 15,-9 1 1-15,-7 4 2 0,-16 5-1 16,-10 5-3-16,-18 4-2 16,-18-1-1-16,-20-2-2 15,-18-5 1-15,-15-4 2 16,-19-5-23-16,-11-9-87 0,1-4-79 16,1-5-230-16</inkml:trace>
  <inkml:trace contextRef="#ctx0" brushRef="#br0" timeOffset="2378.9">8486 4536 253 0,'0'0'61'0,"0"0"23"15,0 0 42-15,0 0 14 16,-8 28 0-16,8-27 3 0,0 3 9 16,6-2-30-16,2 1-24 15,4-3-25-15,6-1-24 16,7-14-15-1,9-15-16-15,4-13-4 16,6-18 2-16,-3-14-2 16,3-13-5-16,-10-8-5 15,-6-5-2-15,-7 2-2 0,-5 8-28 16,-10 12-66-16,-4 19-104 16,-2 22-164-16,2 21-501 15</inkml:trace>
  <inkml:trace contextRef="#ctx0" brushRef="#br0" timeOffset="2837.84">8559 3950 804 0,'0'0'316'0,"0"0"-177"0,30-5-36 15,-14-15-75-15,2-11-12 16,6-9-2-16,0-8-7 15,5-2-1-15,3-5-3 16,0 7-1-16,4 6 1 0,-9 6 4 16,5 7 3-16,-2 11 2 15,-2 7-4-15,-4 6 0 16,0 5 2-16,-5 12-3 0,3 10-3 16,-8 7 0-16,2 9-3 15,0 4-1-15,0 8 0 16,-4 1-1-1,2-2 2-15,-2-6-12 16,-1-8-46-16,1-11-64 16,6-11-98-16,4-10-351 15</inkml:trace>
  <inkml:trace contextRef="#ctx0" brushRef="#br0" timeOffset="15891.9">8714 6723 489 0,'0'-14'155'16,"0"1"-35"-16,-14 0-11 0,-8 1 0 15,-9 2 10-15,-9 1-40 16,-8 5-18-16,-1 4-23 0,-5 4-16 15,2 11-8-15,9 9 4 16,5 12 5-16,12 11 4 16,4 12 13-16,14 11-6 15,8 5-13-15,4 8-11 0,12-2-6 16,8-6 2-16,10-11-5 16,3-16 1-1,15-19-1-15,8-24-5 16,9-19-1-16,5-25 1 0,-5-13 3 15,-1-12 1-15,-17-2 0 16,-13 0 11-16,-16 5-24 16,-22 3 13-16,-8 2-4 15,-22 1 2-15,-9-1 0 16,-13 4-11-16,-10 1-39 0,-3 4-35 16,1 10-96-16,3 13-200 15</inkml:trace>
  <inkml:trace contextRef="#ctx0" brushRef="#br0" timeOffset="16420.21">8230 6701 486 0,'0'0'191'0,"25"31"-60"0,-17-20-16 0,-4-4-19 16,0-2-12-16,-4-4-30 15,-8-1-50-15,-2-5 4 16,-2-4 15-16,-1-4 4 16,-3-3-7-16,0-6-2 15,0-3-4-15,2-3-4 16,2-1-4-16,2-2-3 0,4-1-2 0,-2-1 1 16,2 2-1-16,2-1 1 15,2 1-3-15,0 6-3 31,2 6-144-31,0 9-164 16,0 8-511-16</inkml:trace>
  <inkml:trace contextRef="#ctx0" brushRef="#br0" timeOffset="16909.13">7949 6540 948 0,'0'0'199'0,"0"0"-34"15,0 0-102-15,0 0-38 16,0 0-27-16,0 0 2 16,14-35 0-16,-14 15 1 0,0-5 0 15,0-2-1-15,2 2 0 0,0 1 0 16,2 0 1-16,4 3 0 15,0 4 1-15,6 2 0 16,2 5 0-16,4 6 1 16,2 4 3-16,6 8-1 0,-3 10 2 15,3 8 25-15,2 6-22 16,2 1-8-16,0-1-2 0,-3-8 2 16,1-8-7-16,-8-13-6 15,0-3-111-15,0-12-228 16,-2-5-565-16</inkml:trace>
  <inkml:trace contextRef="#ctx0" brushRef="#br0" timeOffset="18116.89">9763 9085 277 0,'0'0'96'0,"0"0"28"0,38-14-27 16,-28 4-23-16,6-3 11 0,-4-1-5 16,1-1-5-16,1-3 4 15,-2-1-5-15,-2 1-4 16,-2-2-10-16,-4-2-13 0,-4-2-13 15,-10 0-11-15,-8 1 5 16,-8-3 6-16,-11 1 6 16,-17 4 3-16,-7 2-12 15,-17 6-10-15,-13 7-12 0,-3 7-5 16,-5 17 0-16,4 14-2 0,5 14-1 16,9 14-1-16,9 11 1 15,11 11 1-15,7 5 1 16,8 6-1-16,13 3-1 15,3 3 2-15,10-3 2 16,14-1 11-16,6-5 1 16,18-10 12-1,22-13 2-15,19-15-6 0,23-17-14 16,21-15-3-16,20-18-5 16,6-6-1-16,4-15 1 15,-8-2 3-15,-13-6-5 16,-15 0 1-16,-20-4-1 15,-21-4-2-15,-14-3-1 0,-14-8-1 16,-11-8-1-16,-17-10 0 0,-17-6 2 16,-15-10-2-16,-14-12 3 15,-13-5 1-15,-21-5 0 16,-3 3-48 0,-9 6-94-16,7 16-209 15</inkml:trace>
  <inkml:trace contextRef="#ctx0" brushRef="#br0" timeOffset="19096.49">8869 8911 609 0,'8'3'91'0,"-4"-1"4"0,2 1-14 0,-2 0-17 0,4 1-6 31,-8-2-2-31,0-1-18 16,0-1-18-16,-4-5-18 16,-4-8-3-16,-6-5 6 15,-6-6 16-15,-6-6 12 0,-5-6-1 16,-11-3-1-16,-10-3-8 0,-9 0 8 16,-15-1 5-16,-7 3-10 15,-13 4-3-15,-11 5-9 16,-4 5-9-16,-4 10-2 15,-4 6-1-15,5 8-3 16,9 6-7-16,10 7-60 0,11 6-83 16,21 5-93-16,11 2-82 0,22 1-229 15</inkml:trace>
  <inkml:trace contextRef="#ctx0" brushRef="#br0" timeOffset="19729.25">7657 8353 711 0,'0'0'226'16,"44"-18"-79"-16,-28 11-56 0,-8 0-35 15,-4 2-18-15,-4 4-22 16,-6 1-9-16,-8 6 0 0,-4 7 15 16,-4 5-2-16,-3 5-10 15,1 5-7-15,2 2 1 16,4 5-1-16,2 0 6 16,6 3 35-16,6 0 8 0,0 1 6 15,8-1-1-15,4-1-4 16,6-3-24-1,6-3-10-15,6-4-13 16,4-6-4-16,-1-6-2 16,3-9-2-16,-6-6-4 15,-8-1-65-15,-2-11-86 16,-4 2-152-16,-2-1-585 0</inkml:trace>
  <inkml:trace contextRef="#ctx0" brushRef="#br0" timeOffset="22454.65">7477 10944 815 0,'-30'-2'117'16,"-4"2"49"-16,-10 2-62 15,-5 5-54-15,-5 3-12 16,-1 9-22-16,3 6-10 16,0 3-3-16,7 5-1 0,5 5 0 15,6 4 1-15,8 5-5 0,8 2 2 16,8 3 2-16,10 1 3 31,10-1-3-31,10-2 3 16,18-6-1-16,16-10 6 0,7-11 12 15,19-15 9-15,7-14 23 16,-2-20-19-16,-7-11-1 16,-17-12 7-16,-15-7-4 0,-16-8-27 15,-24 0-8-15,-10-4-2 16,-14-1-1-16,-14 2 2 15,-9 5-51-15,-7 10-76 16,0 13-58-16,3 17-165 0,5 18-519 16</inkml:trace>
  <inkml:trace contextRef="#ctx0" brushRef="#br0" timeOffset="23133.35">9396 11576 732 0,'0'0'161'0,"0"0"-157"16,-2-42 16-16,-6 20 14 16,-2 1-24-16,-12-4 11 0,-4-1 17 15,-8-2 0-15,-5-4 25 16,-9-1 0-16,-6-4-21 15,-5-1-17-15,-15 1-5 16,-7 4 4 0,-7 3-3-16,-5 8-10 15,-2 5-8-15,-5 9-3 0,3 7-13 16,6 4-105-16,3 9-74 16,13 3-51-16,1 2-140 15</inkml:trace>
  <inkml:trace contextRef="#ctx0" brushRef="#br0" timeOffset="23771.61">8222 10965 884 0,'0'0'217'15,"29"-21"-76"-15,-21 12-37 16,-6-1-55-16,-8 4-26 16,-12 4-12-16,-7 2 13 0,-9 7 1 15,-4 4-10-15,-4 2-10 16,3 2-4-16,-1 2 2 16,6 1 1-16,2 1 1 15,7 2 0-15,1 2 14 0,6 1 17 16,8 3 6-16,8 2 0 15,2 0 0-15,14 2 4 0,14-1-18 16,13 1 2-16,13-4-10 16,18-2-11-16,-1-2-5 15,7-3-5-15,-9-1 3 16,-7-2-2-16,-15-4 0 16,-17-5-22-16,-14-4-92 0,-10-4-87 15,-10-2-179 1,-2-3-642-16</inkml:trace>
  <inkml:trace contextRef="#ctx0" brushRef="#br0" timeOffset="40623.44">8744 6645 528 0,'0'0'169'0,"0"0"-38"0,0 0-59 31,0 0-26-31,0 0-17 16,0 0-16-16,0 0-3 15,0 0-6-15,0 0-1 0,30-35 5 16,-20 18 26-16,6-6 21 16,2-6-11-16,1-5-20 15,5-7-19-15,0-2-4 16,0-3-13-16,0 0-66 0,-2 5-66 16,-3 6-97-16</inkml:trace>
  <inkml:trace contextRef="#ctx0" brushRef="#br0" timeOffset="41171.8">8645 6311 614 0,'0'0'250'16,"0"0"-83"-16,0 0-27 0,0 0-30 31,-4 33-11-31,4-15-25 16,4 4-24-16,0 3-13 0,4 4-9 15,2 4-3-15,-1 3 2 16,3 2-6-16,-2-4-12 16,0-1-2-16,4-5-6 15,4-10 5-15,-2-9-1 0,8-9-3 16,2-13-9-16,3-7-4 0,-1-7 6 16,0-2-12-16,-4 3-55 15,-4 1-30-15,0 5-44 16,-5 7-160-16,3 8-253 15</inkml:trace>
  <inkml:trace contextRef="#ctx0" brushRef="#br0" timeOffset="111642.32">13843 6507 766 0,'0'0'193'0,"0"0"-35"15,-32 20-54-15,22-16-18 0,4 1-14 16,2-1-4-16,-4 1 0 16,2-3 9-16,5 2-15 0,1-1-12 15,1-2-7-15,13-1-13 16,6 0-10-16,16 0 7 16,8-4 1-16,19 2 4 15,19-3-2-15,17-3 1 0,20 2-4 16,24-1-6-16,10-3 0 31,4 0-9-31,-8 1-8 0,-16 5 6 16,-22-1-11-16,-25 3 1 15,-25 2-25-15,-23-3-30 16,-14-1-30-16,-20-5-54 16,-12-1-33-16,-14 1-15 0,-8 2-163 15,-5 3-623-15</inkml:trace>
  <inkml:trace contextRef="#ctx0" brushRef="#br0" timeOffset="-115993.09">13817 1181 101 0,'-2'-5'58'0,"-2"0"13"15,2 1 19-15,-2 2 15 0,0 1 47 16,0 1-1-16,-2 0-45 16,-2 1-27-16,2 1-19 15,-1-1-15-15,-1 0-13 16,0-1-10-16,0 0-12 15,-2-2-1-15,0-1 3 0,2-1-3 16,-4-1 1-16,2 1 2 0,-2 1-3 16,0 2 3-16,2 0 2 15,-2 1 2-15,0 0-1 16,1 2 1-16,-3 1-2 16,0-1-6-16,0 0 0 15,-4-2 0-15,0 0 5 16,-2-3 0-16,0-1 1 15,-4-1-3-15,1 1-4 16,-5-1 2-16,-2 1 0 16,-4 2-5-16,-1-1-2 15,-3 2-1-15,-2-1 0 16,-2 2 0-16,1 0-1 0,1 0 1 16,-6 3-1-16,5 1 0 0,-1 2 0 15,4 2 1-15,2 1-1 16,3 2 0-16,3 2 1 15,-4 4 0-15,4 2 0 16,2 1 1-16,1 4 0 16,3-3-1-16,0 1-1 0,6 1 1 31,-4-5-1-31,2 2 0 0,2-1 1 16,3 2-1-16,-1 2 0 15,4 0 2-15,-4 1 0 16,6 4-2-16,-2 3 2 15,4 0-1-15,2 3 0 16,2 1 1-16,-2 1 0 0,2 2-1 16,2 2 0-16,0-1-1 0,0 3 1 15,2 2-1-15,-2 1 0 16,0 2 0-16,2 4 0 16,-4 1 0-16,2 1 0 15,-4 2-1-15,0 2 2 0,-4-1-2 16,2 0 1-16,-5-1 0 15,1-2 0 1,-4 2-1-16,-2 1 1 16,0-1-1-16,-2 0 1 15,-2 1 0-15,-4-2 1 16,-1-1 4-16,-5-2 4 0,0-2 3 16,-10-2 0-16,3 0 0 15,-7-5-1-15,-6 0 4 16,-1-4-2-16,-7-5 0 0,-7-3-4 15,-9-5-1-15,-3-8-2 16,-3-6-3-16,-5-6-2 16,-9-5-1-16,3-6-1 0,-8-6-1 15,3-3 1-15,5-2-1 16,-4 3-36-16,3 4-24 16,11 9-68-16,13 9-124 0,15 13-380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53:12.00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16966 13450 471 0,'0'0'181'0,"0"0"-32"0,0 0-42 15,0 0 13-15,0 0-14 16,0 0-17-16,0 0-2 16,0 0-43-16,29-4-10 0,-3-8-8 15,0-4-11-15,0 0-12 16,-4 1-1-16,2-1-1 15,-5 4-57-15,-1 4-84 0,-4 4-120 16,0 4-307-16</inkml:trace>
  <inkml:trace contextRef="#ctx0" brushRef="#br0" timeOffset="515.94">17669 12859 577 0,'0'0'314'0,"-22"56"-167"0,6-13-28 16,-10 8-69-16,-4 10-31 15,-5 10-14-15,-3 6-4 16,4 1 0-16,-4-2-3 15,9-8-41-15,7-13-46 0,8-17-28 16,10-18-31-16,8-20-80 0,6-15-251 16</inkml:trace>
  <inkml:trace contextRef="#ctx0" brushRef="#br0" timeOffset="750.96">17665 12864 761 0,'0'0'268'16,"32"-1"-88"-16,-17 14-36 16,1 6-73-16,-2 11-27 15,4 10-17-15,-8 8-10 0,6 9-5 32,-4 3-5-32,6 2-7 15,-8-3-3-15,2-5 0 0,-2-7-1 16,-4-10-40-16,-6-8-36 0,-2-11-72 15,-8-5-58 1,-4-8-89-16,-2-5-210 0</inkml:trace>
  <inkml:trace contextRef="#ctx0" brushRef="#br0" timeOffset="947.96">17436 13284 439 0,'0'0'571'0,"40"-12"-368"0,-8 8-37 16,10-7-83 0,-5-2-35-16,7 4-22 15,-4 2-19-15,0 2-2 16,-7 3-27-16,-3 2-80 16,-4 3-80-16,-6 5-133 15,-2 2-271-15</inkml:trace>
  <inkml:trace contextRef="#ctx0" brushRef="#br0" timeOffset="1632.96">18181 12750 869 0,'0'0'75'0,"8"46"31"0,-8-9-34 15,-4 11-65-15,-6 11 5 16,0 9 2-16,0 3-2 15,-3 0-2-15,3-2 3 16,2-7 6-16,0-10-2 0,0-9-4 16,0-8-7-16,-2-10-6 15,-2-7-1-15,-2-7-1 0,-2-4-1 16,-2-5 0-16,0-2 3 16,3-5-1-16,3-1 0 15,2-4-1-15,6-3 2 0,4-6 1 16,4-4 0-16,8-6 0 15,9-7 2-15,7-8 0 16,10-6-1 0,4-4 0-16,1-4 4 15,5 4-2-15,0 0 1 16,1 7 1-16,-3 7 5 16,0 10 8-16,-10 10 11 0,-7 9 3 15,-7 7 0-15,-6 4-2 16,-16 7-10-16,-4 6-13 15,-12 7-11-15,-6 3 8 0,-9 8 10 16,-3 3 11-16,-2 6 10 16,2 0-1-16,5 0-2 15,5-1 4-15,8-3 3 0,8-3-1 16,6-4-14-16,8-4-4 16,10-3-4-16,4-4-9 15,5-4-5 1,1-3-3-16,-2-5 1 15,-2-3-10-15,-4-3-69 16,-4 0-39-16,-6-8-42 16,-4 3-91-16,0-2-209 0</inkml:trace>
  <inkml:trace contextRef="#ctx0" brushRef="#br0" timeOffset="2370.96">18825 12838 482 0,'10'2'141'15,"2"3"-17"-15,-8-1-34 16,0 4-13-16,-4 2 33 16,-6 6-24-16,-6 10-13 15,-2 6 17-15,-6 8-16 0,-2 8-30 0,-4 2-10 16,-5 7-16-16,1-1-11 16,-2 1-4-16,2-1 2 15,0-5-3-15,9-8-29 16,3-8-41-16,14-16-47 15,10-16-75-15,17-12-83 0</inkml:trace>
  <inkml:trace contextRef="#ctx0" brushRef="#br0" timeOffset="2772.37">18857 12855 610 0,'0'0'316'0,"12"52"-93"16,-3-17-51-16,5 4-81 16,2 7-18-16,2 2-13 0,0 4-20 15,-2 3-24-15,0-3-11 16,-6-5-2-16,-4-6-3 0,-4-11-16 15,-2-11-51-15,-8-16-47 16,-6-11-74-16,2-15-100 16,-2-10-156-16</inkml:trace>
  <inkml:trace contextRef="#ctx0" brushRef="#br0" timeOffset="2966.49">18700 13252 1046 0,'0'0'221'16,"20"28"-52"0,-1-27-76-16,3-4-34 15,8-7-38-15,4-11-18 16,0-1-1-16,1-2 1 0,-3 1-29 16,-6 3-72-16,-2 6-81 15,-6 6-185-15,0 5-540 16</inkml:trace>
  <inkml:trace contextRef="#ctx0" brushRef="#br0" timeOffset="3505.22">19417 13205 935 0,'0'0'226'0,"0"0"-46"0,0 0-127 16,0 0-4-16,-40 9 8 15,18 2-30-15,-2 3-12 16,1 8 2-16,3 6-4 15,4 2-2-15,6 7-4 16,10 0-4-16,6-3-3 16,14-6 1-16,11-6-10 0,11-11-11 0,8-11 4 15,1-9 4-15,-1-15 2 16,-10-8 6-16,-6-6 1 16,-16-4-18-16,-11 0-15 15,-11 2 8-15,-11 3-3 0,-9 5-8 16,-4 9-32-16,-2 8-36 15,-2 10-136-15,7 5-70 0,-1 9-280 16</inkml:trace>
  <inkml:trace contextRef="#ctx0" brushRef="#br0" timeOffset="3890.5">19854 13179 982 0,'-10'30'223'0,"-6"3"-82"0,-10 7-86 15,-2 2-24-15,-1 3-20 16,3-1-7-16,4-4-1 16,10-7-6-16,12-8-13 0,8-9-9 15,12-10-10-15,12-8-7 16,5-13 14-16,5-8 20 15,-2-8 4-15,-1-4 3 16,-9-4-1-16,-2 1 1 16,-4 2 0-16,-8 4 1 0,-2 8 5 15,-2 9 14 1,0 10 14-16,-5 6 19 16,-3 13-10-16,2 8-32 15,-4 7-4-15,-2 2-3 16,0 0-2-16,0-2-5 15,0-6-53-15,-2-11-28 0,4-11-63 16,6-9-121-16,6-21-297 16</inkml:trace>
  <inkml:trace contextRef="#ctx0" brushRef="#br0" timeOffset="4074.96">20285 12679 715 0,'0'0'198'15,"10"43"38"-15,-6-4-98 0,-4 15-57 16,0 11-64-16,-8 11-4 16,-4 10-8-16,-2 6-1 0,-2 0-4 15,-4-10-63-15,2-16-38 16,2-18-35-16,-1-25-103 16,5-24-132-16</inkml:trace>
  <inkml:trace contextRef="#ctx0" brushRef="#br0" timeOffset="4490.97">19971 12979 515 0,'0'0'388'0,"20"35"-161"16,4-16-71-16,5-4-76 0,7-5-43 16,6-8-23-16,6-4-13 0,3-9-6 15,5-3-1-15,-4-4-75 16,-1 6-8-16,-11 4 29 15,-2 4 40-15,-16 4 22 16,-7 9-1-16,-9 5 0 16,-6 3-12-16,-4 0-5 0,-8 5 26 31,-7-1 13-31,-3 0-2 16,-2 1 8-16,2-2-1 15,4-5 31-15,2-1-27 0,8-5-1 16,4-1 11-16,6-3 7 15,8-1-4-15,10-3-19 16,8 0-4-16,4-1-2 16,7 0-11-16,1 5-5 0,-4-1-2 15,-4 5 0-15,-12 6-2 0,-10 6 0 16,-12 5-4-16,-14 2-39 16,-12 4 1-16,-6-3 1 15,-2-5-12-15,-1-6-30 16,1-9-41-16,6-8-77 0,10-1-36 15,10-9-458-15</inkml:trace>
  <inkml:trace contextRef="#ctx0" brushRef="#br0" timeOffset="4691.6">20762 13378 561 0,'0'0'108'15,"-8"37"-64"-15,6-37-24 0,0-16-56 16,2-14-136 0,0-10-178-16</inkml:trace>
  <inkml:trace contextRef="#ctx0" brushRef="#br0" timeOffset="5139.55">21058 13110 465 0,'37'-19'79'0,"-3"-2"34"0,-4-2-29 15,-8 2 3-15,-6 3-21 16,-10 3 18-16,-6 5-25 15,-10 8-14-15,-8 2-3 16,-4 13 22-16,-4 7-20 0,-2 11-10 16,0 4-20-16,3 10-8 0,5 1-4 15,6 3-2-15,2-3-4 16,12-4-43-16,2-7-15 16,12-7-31-16,4-10-11 15,6-13 28-15,7-10 6 0,3-18 15 16,4-14 24-16,0-15 22 15,-3-12 13 1,-7-6 56-16,-6-7 34 16,-10 4 16-16,-8 0-2 15,-4 4-17-15,-6 12-19 16,0 8-45-16,2 15-14 16,0 13 7-16,4 20 3 0,4 16 37 15,2 20-16-15,-2 20-41 16,0 15-1-16,-4 11 1 0,-2 7-29 15,-4 1-35-15,-6-5-74 16,4-13-68-16,0-13-19 16,4-20-83-16</inkml:trace>
  <inkml:trace contextRef="#ctx0" brushRef="#br0" timeOffset="5455.42">21348 13136 353 0,'31'-28'124'0,"11"7"-3"0,0 4 17 16,1 1-49-16,-1 2-16 15,-8-2 11-15,-6 1-31 32,-8-3-12-32,-10 1-26 15,-6 1-5-15,-6 5-2 16,-10 4 13-16,-12 6 9 0,-4 6 15 16,-8 8-1-16,-2 12-17 15,1 8-10-15,1 8-5 16,8 7-2-16,8 2 19 0,10 2 14 15,10 0 12-15,8-5 4 16,10-7 1-16,8-9-24 16,8-10-14-16,4-12-11 0,1-11-9 15,1-14-2-15,-6-11-8 16,-4-7-76-16,-9-2-38 16,-3 0-32-16,-6 4-110 0,2 2-380 15</inkml:trace>
  <inkml:trace contextRef="#ctx0" brushRef="#br0" timeOffset="5956.59">22233 13087 699 0,'0'0'408'0,"-13"47"-193"0,1-27-78 15,-4-2-53-15,-6-6-34 16,-4-4-21-16,-4 1-6 16,0-4-6-16,3-2-6 15,5 0-7 1,6 1-2-16,10-1 1 16,10-1 4-16,12 1-1 0,14-1-2 15,11 2 3-15,11 0-2 16,6 0-2-16,-5 3-1 15,-3 6 2-15,-12 1 0 16,-15 4-4-16,-17 2-1 16,-14 5-4-16,-15-4-32 0,-9 0-5 15,-12-4-10-15,-3-3-29 0,-1-6-26 16,2-6-19-16,8-2-39 16,9-2-82-16,13-4-189 15</inkml:trace>
  <inkml:trace contextRef="#ctx0" brushRef="#br0" timeOffset="6357.79">22649 13169 809 0,'31'-9'221'0,"-5"4"-28"0,-10 0-74 16,-6 1-44-16,-10 4-21 0,-2 0-39 15,-14 4-19-15,-4 5 30 16,-7 6-7-16,-5 4-8 0,-2 8 0 16,-4 4-3-16,6 4-2 15,9 1-2-15,9-3-24 0,6-3-3 32,16-7-2-32,10-8-1 0,13-11-1 0,11-4 4 15,6-16 9-15,-1-8 4 31,-3-7-2-31,-6-3 5 16,-10-1 4-16,-6 0-2 0,-19 3 0 16,-3 4-5-16,-11 3 5 15,-5 6 3-15,-6 5 2 16,-2 6 4-16,-2 7-1 0,2 1-85 16,4 8-69-16,5 3 8 15,5-1 10-15,8 3 42 16,4-3-35-16,12-1-177 15</inkml:trace>
  <inkml:trace contextRef="#ctx0" brushRef="#br0" timeOffset="6546.19">23050 13139 600 0,'0'0'191'0,"0"0"-40"0,0 0-33 15,0 0-62-15,0 0-41 16,-36 35 3-16,2-17-12 15,-1 3-5 1,-9-1-6-16,0-6-34 16,2-4-47-16,3-6-21 15,7-7-15-15,8-7-78 0,14-8-46 16,10-3-82-16</inkml:trace>
  <inkml:trace contextRef="#ctx0" brushRef="#br0" timeOffset="7744.15">22470 13112 557 0,'10'-2'197'0,"-6"0"-11"0,-2 2-59 0,-6 3-43 15,-8 3-70-15,-6 6 31 16,-4 5 13-16,-2 6-20 16,0 5-9-16,3 7-1 0,-1 5-7 15,6 2-4-15,8-1-2 16,4-6-4-16,6-3-3 16,10-10-8-1,6-12-5-15,6-9-2 16,1-5 4-16,1-8-57 15,-2-7-56-15,-2-2-92 16,-2 1-258-16</inkml:trace>
  <inkml:trace contextRef="#ctx0" brushRef="#br0" timeOffset="8613.94">22905 13319 452 0,'0'0'161'0,"-28"54"1"16,16-18-44-16,2 6-18 0,2 4 8 16,4 1-30-16,2 0-9 0,2-6 21 15,6-3-26-15,4-13-32 16,0-4-6-16,-2-14-8 15,0-8-5-15,-2-14-19 16,0-11-3-16,-4-12 7 16,0-9 1-16,-2-9-2 0,0-2-1 0,2-5 3 15,-2 0 10-15,0 5 2 16,8 7-2-16,4 6 1 16,4 7 3-16,6 10 10 31,3 5 4-31,7 9-1 0,2 7-3 15,2 4-8-15,3 3-9 16,-1 8-4-16,-2 5 3 16,-2 4-1-16,-7 6-3 0,-11 7-1 15,-12 7 0-15,-12 4-4 16,-17 2-4-16,-15 1-2 16,-8-6-2-16,-6-8-6 15,3-16-21-15,1-10-20 16,6-8-8-16,11-15-31 0,7-4-77 0,10-1-110 15,10 1-311-15</inkml:trace>
  <inkml:trace contextRef="#ctx0" brushRef="#br0" timeOffset="9110.98">23237 13289 689 0,'0'0'172'16,"0"0"5"-16,35 5-75 15,-15-13-44 1,6-6-7-16,4-6-11 0,4-6-15 0,-3 0-12 16,3-3-4-1,-8 2 1-15,-10 3-1 16,-4 3-7-16,-10 6-3 16,-6 4-1-16,-12 4 1 15,-4 7 1-15,-8 2 0 0,-2 13 0 16,-3 8-1-16,1 9 1 15,0 6 0-15,6 3 1 0,6 0 0 16,8 0 1-16,9-6 0 16,5-5 1-16,11-9 11 15,9-7 3-15,8-11 0 16,10-7-13-16,7-18-1 16,9-11-2-16,0-12 1 0,1-4-9 15,-3 2-41-15,-4 3-31 16,-9 11-138-16,-7 11-220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55:20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13831 7997 176 0,'0'0'436'15,"0"0"-333"-15,-24 32 3 0,20-23-12 16,0-1-12-16,2-3 3 16,2 0 9-16,-2-2 0 15,2 0 6-15,4 0-45 16,2-1-16-16,2 1-17 0,4-2-9 16,2-1-7-16,4 0-2 15,4 0-1-15,2-4 1 0,5-1 3 16,3 0 8-16,4-2-1 15,6 0 3-15,3 2-5 16,7 0 5-16,2 1-9 16,3-1 5-1,5 1-4-15,5 2-1 16,3-1 4-16,5 3-5 16,3 0 0-16,3 0-2 0,7 0-4 15,-3 2 0-15,6-2-1 16,5 0 1-16,1 0 3 15,4-2 0-15,3-2 2 16,3 1 1-16,2-1-2 0,2 1 0 16,-7 2-5-16,3 1 2 15,0 0 0-15,1 2-2 0,-5 6 2 16,-6 2-1-16,3 2 1 16,-3 0-3-16,-4 2-10 15,-1-1 0-15,-3 0 0 0,-2-2-1 16,-3-3 4-16,-3-6 4 15,-7-2 0-15,-3-5-6 0,-5-8-15 16,-9-4-13-16,-5-4-3 16,-6-3-23-16,-13 5-68 15,-9 5-134-15,-12 9-247 16</inkml:trace>
  <inkml:trace contextRef="#ctx0" brushRef="#br0" timeOffset="2374.55">13134 7349 364 0,'0'0'31'0,"0"0"-18"0,0 0 50 16,0 0-23-16,0 0 18 15,0 0 12-15,0 0-14 0,-16-34-3 32,16 19 14-32,0-2 1 15,0-4-18-15,2-1 5 16,0-3 8-16,2-1 3 0,-2-3-16 15,0-4-12-15,2-6-3 16,-4-9-7-16,0-8-4 16,0-6-1-16,2-9-6 15,0-5-10-15,-2-3-5 0,2-1 9 16,0-4 5-16,0 0 9 16,2-5-2-16,0-3-6 15,0-8-7-15,2-9-4 0,-2-10-4 16,0-12-1-16,0-9 1 15,-4-10 0-15,0-7 2 16,-6-7 3-16,-6-3-4 0,-4 1-1 16,0 3-2-16,-4 11-2 15,0 11-44-15,2 10-95 16,10 18-96-16,6 17-182 0</inkml:trace>
  <inkml:trace contextRef="#ctx0" brushRef="#br0" timeOffset="9371.79">16680 4162 88 0,'0'0'132'0,"0"0"-128"15,0 0-17-15,0 0-71 16</inkml:trace>
  <inkml:trace contextRef="#ctx0" brushRef="#br0" timeOffset="9930.28">16690 4045 274 0,'0'0'105'0,"0"0"-32"16,0 0-26-16,0 0-14 0,0 0-6 15,0 0-7-15,0 0 0 16,0 0-2-16,-26-20 7 16,20 24 1-16,0 2-2 0,-4 1 3 15,2 0 2-15,2 6 0 16,0-2 1-16,-6 3-2 16,4-1-1-1,2 5 0-15,-8-2-2 16,4 4-5-16,-4 4 3 15,1-2 17-15,-3 8-2 0,0 1-10 16,0 6-6-16,0 8 0 16,-2 2-2-16,0 9 8 15,0 7 0-15,-2 6 2 16,1 7-4-16,-1 11 4 0,2 10-5 16,2 11-11-16,-4 11-1 15,2 10-2-15,4 12-4 16,-4 12-4-16,3 4-1 0,1 7-1 15,-2 6 2-15,4-1-2 16,0-1 1-16,2-6-2 16,2-2 1-1,0-12 0-15,4-7 0 16,0-6-1-16,4-10 1 16,0-12-1-16,6-17-1 0,6-13-1 15,10-23-3-15,4-27-62 16,7-24-66-16,7-18-115 15,0-18-117-15</inkml:trace>
  <inkml:trace contextRef="#ctx0" brushRef="#br0" timeOffset="10910.03">15007 4071 173 0,'6'-28'74'16,"0"1"-4"-16,0-1 4 16,0 4 8-16,0 0 3 15,-4 3-4-15,0 3 6 16,2 1-14-16,-2 3-4 0,-2 5 4 16,2 2-4-1,0 3-7-15,-2 4 19 16,2 2-31-16,-2 7-19 15,2 7-19-15,-2 6-6 16,0 10 0-16,0 7 3 16,-2 11-2-16,-2 10-1 0,-4 10-4 15,4 12-1-15,-10 16 0 16,2 14 0-16,-2 14-2 0,-4 16 0 16,-2 18 2-16,-3 14 1 15,-3 12-4-15,0 12 2 16,-4 12 1-16,2 8 0 15,-2 2 0-15,-3 1 1 0,3-2 3 16,0-15 16-16,4-16 18 16,6-24-12-1,5-29-7-15,-1-28-5 16,10-32-7-16,2-30-2 16,4-29-1-16,10-29-7 15,14-31-68-15,11-19 23 0,13-5-152 16,15-6-344-16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56:08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13662 2347 505 0,'0'0'51'15,"0"0"79"-15,-14 50 13 0,6-15-51 16,4 13-25-16,-7 10-7 16,1 15-1-16,-2 12-11 15,-4 10 4-15,0 14-8 16,0 10-11-16,-4 14-2 0,2 9-3 16,4 19 0-16,-4 15 4 15,7 20 7-15,1 16-20 0,2 15-5 16,4 21-2-16,4 13-2 15,-4 12-2-15,8 16 0 16,2 18 0-16,2 11 4 16,4 13-4-16,-5 13-1 0,1 8-3 31,2 5-1-31,-8 3 0 0,0 5-1 16,-2 0 0-16,2-2-1 15,-4 4-1-15,2-2 1 16,0 0-1-16,0-2 0 15,0-6 2-15,0-5-1 16,2-5 2-16,-4-9-1 0,2-10 0 16,-2-6 0-16,-4-20-3 0,-6-15 1 15,-1-28 0-15,-5-21 0 16,-2-27 0-16,2-32 0 16,2-24-1-16,0-33 1 15,4-28-4-15,-6-33-10 0,6-35 14 16,5-33 0-16,8-35 0 15,19-24-57 1,22-20-65-16</inkml:trace>
  <inkml:trace contextRef="#ctx0" brushRef="#br0" timeOffset="863.37">17488 2481 360 0,'0'-33'25'0,"0"7"86"0,6 5 2 16,2 4 15-16,-2 6-18 15,4 5-14-15,0 6-11 16,0 1-24-16,-2 14-20 15,0 11-13 1,0 14-6-16,1 19 13 16,-1 20 1-16,2 22-4 15,2 21-10-15,-6 23-6 16,4 19-8-16,0 22-4 0,-4 18-4 16,2 17 1-16,-2 14 0 15,0 21-1-15,-6 16 1 16,4 14-1-16,-8 11 1 0,-2 14 0 15,-4 15 0-15,-4 5 1 16,-4 6-1-16,-2 14 0 0,-1 5-3 16,3 6 2-16,0 7 0 15,2 9 0-15,4 7 0 16,6 6 0-16,-6 7 1 16,6 5 3-1,-2 0 16-15,0-2 8 16,0-5 3-16,2-11-3 0,-4-13-6 15,-2-13-5-15,-1-19-8 16,-5-18-1-16,-6-27-4 16,0-23 0-16,0-23-3 15,2-29-1-15,6-24 0 16,1-25-1-16,7-38 0 0,2-133 1 16,2 0 0-16,2 0 0 0,2 0-5 15,10 0-27-15,9 0-28 16,17 0-72-16,18 0-100 15,21 0-240-15</inkml:trace>
  <inkml:trace contextRef="#ctx0" brushRef="#br0" timeOffset="1781.54">21705 2326 557 0,'-2'41'8'0,"2"4"7"16,-4 9 43-16,-4 4-8 0,0 8-8 15,0 9 16-15,-4 9 15 16,2 8-11-16,-3 8 0 0,-1 11-6 16,-2 13-11-16,2 12-3 31,0 14-4-31,2 15-2 0,-2 17 9 0,4 11-7 15,-2 18-6 1,2 15-9-16,0 17-13 16,-2 11-5-16,1 17-3 15,-1 12-1-15,2 13 0 0,4 9-1 16,-4 9 1-16,6 14 0 16,2 10-1-16,2 10 2 15,4 10-2-15,8 12 11 16,0 7 13-16,4 9 0 0,-1 4-4 15,1 0-2-15,0 0 2 0,-2-4 2 16,-4-8-5-16,-2-10-4 16,-6-14-5-16,-4-11-4 15,2-17-2-15,-14-17 0 16,0-23-2-16,-8-29 0 16,1-26-1-1,-3-28 1-15,0-29-2 0,2-24-2 16,4-23-14-16,0-17-36 15,4-14-7-15,-2-11-36 16,9-60 97-16,8-25 0 16,21 0 0-16,22 0-188 15,12 0-139-15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57:43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5109 7226 830 0,'26'1'115'0,"10"1"29"15,3 1-75-15,11 1-25 16,8 1-30 0,9 2-3-16,3-2 16 15,9 1 24-15,2 1-15 16,3 0-18-16,-13-1-7 16,-3 1 1-16,-6-2-6 15,-15 1-6-15,-11-1-1 0,-12 3-8 16,-10-2-97-16,-10 2-95 15,-4-4-198-15</inkml:trace>
  <inkml:trace contextRef="#ctx0" brushRef="#br0" timeOffset="427.82">5474 7414 693 0,'34'3'228'0,"6"-3"-60"0,-2-2-21 15,5-3-18-15,5-1-47 16,4-2-25-16,5-2-13 16,3 1-5-16,-1-1-17 15,1 1-8-15,-8 0-10 0,-11 2 5 16,-7-2 4-16,-12-1-2 16,-8-2-6-16,-14-4-2 0,-10-5-14 15,-10-3-2-15,-14-4-6 16,-5-5-23-16,-7-1-5 15,-4 0-8-15,5 2 0 16,-3 0-2 0,-2 5-42-16,5 4-58 15,3 4-147-15,-2 3-165 16</inkml:trace>
  <inkml:trace contextRef="#ctx0" brushRef="#br0" timeOffset="21353.45">10458 7129 705 0,'0'0'164'0,"0"0"-25"16,8 32-6-16,-8-24-40 16,0-6-2-16,0-2-18 15,2-5-44-15,2-6-23 0,0-7 30 16,2-5-19-16,4-5-11 31,-2-5-4-31,2-5-3 0,4 0 3 0,2-4-2 16,-2-2-1-1,7-2-6-15,3-1 8 16,6 1 0-16,4-1-1 0,6 4 2 16,7 5 0-16,1 5 3 15,8 8 3-15,5 10 18 16,9 10-1-16,3 8-13 15,5 13-7-15,5 11 0 0,2 10-3 16,1 7 0-16,-5 6-3 16,3 7 3-16,-7 2-3 0,-1 0-3 15,-7 1-7-15,-5-4-4 16,-11-8-4-16,-7-10-8 16,-14-15-27-16,-8-14-50 15,-12-12-93-15,-4-15-168 16</inkml:trace>
  <inkml:trace contextRef="#ctx0" brushRef="#br0" timeOffset="23857.31">12715 6941 572 0,'0'14'164'0,"2"-1"-82"15,-2-4-7-15,0-2 5 32,0-3-43-32,-4-4-18 0,0-2 0 15,-2-10 4-15,2-7 16 16,2-10-2-16,2-8-1 15,4-10-7-15,8-10-9 16,4-3-10-16,4-6-3 0,7 2-3 16,1 1-1-1,10 2 0-15,-2 7 5 0,9 5-1 0,3 7 5 16,8 8-7-16,3 7 0 16,7 12 2-16,5 11-5 15,5 9-1-15,5 13-3 16,5 14 0-16,-1 7-6 0,2 11 0 15,1 5-1-15,-3 7 4 16,-3 4 0-16,-3 2 6 0,-5 1-1 16,-7 1-1-16,-13-3 2 15,-8-8-1-15,-13-11 0 16,-7-15-1-16,-16-16-6 16,-2-17-61-16,-4-17-243 0,0-15-141 15</inkml:trace>
  <inkml:trace contextRef="#ctx0" brushRef="#br0" timeOffset="25175.92">15361 7035 597 0,'0'0'80'0,"2"27"-39"0,-2-15 5 15,0-4 6-15,0 0-15 0,0-3 6 16,0 0 9-16,0-4-20 16,0-1-21-16,0 0-2 15,0-6-22-15,2-5 3 16,2-6 29-16,0-9 15 16,5-10-23-16,1-8-5 0,4-10-1 15,2-6-5-15,2-7 0 0,4-2 6 31,4 1-5-31,0 3 0 16,3 3 2-16,7 7 2 16,6 11-1-16,-2 8 1 15,9 7 0-15,3 8 2 0,3 11 20 16,7 8-6-16,6 8-6 16,3 13-3-16,5 10-10 0,5 13 3 15,2 7-2-15,1 10-2 16,-1 11 0-16,-3 5-2 15,-3 8 4-15,-7 2 3 16,-11-4-4-16,-7-9 0 16,-12-13-5-16,-6-17-59 0,-3-16-228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04:13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9646 11573 590 0,'0'3'73'16,"0"-1"-26"-16,0 0 11 16,0-1-29-16,0-1-26 15,0 0 1-15,0 0 39 0,0 0 15 16,0 0 0-16,0 0 9 16,0 0-5-16,0 0-5 15,0 0-14-15,0 0 0 16,0-1-11-16,0-2-16 0,0 3-13 15,-4-5-2-15,0-3 0 16,0-2 0-16,-2-4 0 0,0 0-1 16,0-5-1-16,-6 0 1 15,2-1-1-15,2-1 2 16,-6 1-2-16,2 2 1 16,-5-1 1-16,-3 1-1 0,2 1 1 15,-4-1-1-15,-4-1 1 16,-4-3-1-16,-3 1 0 0,-3-2 0 15,2-1 0-15,-6-2 0 16,3 2 1-16,-5 1-2 16,2 3 2-16,-4 3-1 15,1 5 0 1,1 4 1-16,-6 5 0 16,1 3 0-16,-1 0-1 15,2 8 2-15,-5 1-2 0,3-1 0 16,-4 1 3-16,3-1-4 15,1 0 2-15,-2-3-1 16,5 0-2-16,-3-1 2 16,-2 0 0-16,3 1 0 0,3 1-1 15,0 3 0-15,3 4 2 0,1 6 1 16,0 4 0-16,6 6 0 16,5 5 0-16,-1 1 2 15,0 5-4-15,8 2 2 16,-2 1-1-16,6 2 1 15,0-3-2 1,5 0 2-16,1-2-2 0,0 2 2 16,2 0-1-16,0 1-1 15,0 3 0-15,4 1 1 16,-2 0 0-16,4 0 3 16,2 0 22-16,2-4-4 0,2 0-3 15,10-2-5-15,0-2-7 16,8-3-1-16,4 0 1 0,1-3 5 15,5-3-2-15,4-2-1 16,2-2-7-16,3-3-1 16,7-4 1-16,-4-1-2 15,8-3 2-15,3 0 1 0,3-2 2 16,5-1-2-16,1 0-1 16,2-2-2-16,1-1 0 0,3-3 0 15,-1-2 1-15,3-4-1 16,-3-9-1-16,9-9-3 15,-1-16 1-15,5-12 15 16,1-20 7-16,0-10 2 0,-5-12-3 16,-6-2-6-16,-9-4-8 15,-9 5-2 1,-13 3-1-16,-7 5 1 16,-14 2-3-16,-6 2-17 15,-8 5-37-15,-4 2-46 16,-14 5-85-16,0 7-137 15,0 8-261-15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58:31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19915 7534 337 0,'4'-12'109'0,"0"-1"7"16,-2-3-20-16,2-6-31 15,-2-2 0-15,-2-3-10 16,0-2-15-16,-6 1-6 0,-4-2-5 15,-6 3 6-15,-1 3 13 0,-9 1 13 16,-4 5-7-16,-6 4-5 16,0 4-11-16,-3 5-17 15,-1 2 0-15,2 6-1 16,3 12 9-16,3 8 6 0,2 10-5 16,2 12-5-16,4 8-3 15,6 9-9-15,5 7 1 0,3 4-2 16,6 5-3-16,4 1 0 15,6-5 8-15,5-3-6 16,11-9-6-16,6-11-4 16,10-13 4-16,14-14-5 15,11-16 0 1,15-14 4-16,3-20 0 16,4-11 2-16,-5-10 3 0,-13-4 8 15,-13-6 7-15,-16-1-14 16,-16-3-7-16,-14-4-4 15,-12-7 3-15,-12-7-4 16,-14-6-21-16,-6-2-33 16,-8 1-14-16,-1 2-22 0,-1 8-56 0,4 12-80 15,11 17-162-15</inkml:trace>
  <inkml:trace contextRef="#ctx0" brushRef="#br0" timeOffset="1417.78">20007 9470 380 0,'0'0'137'0,"22"-48"18"0,-14 26-47 16,-8-2-28-16,2 1-7 15,-8 4-1-15,-8-1-16 16,-6 2-9-16,-6 5-1 16,-6 1 1-16,-4 3-6 0,-7 5-6 15,-3 5-18-15,0 3-8 16,-5 10-5-16,1 5-1 0,2 10-1 15,5 4 0-15,5 9 3 16,6 5 1-16,4 4 13 16,8 9 0-16,7 6-1 15,9 5-6-15,2 4-7 16,14 4-1-16,3-3-3 16,15-2 0-16,12-11 0 0,14-16 3 0,17-21 21 31,14-26 29-31,17-26 3 15,7-31-15-15,0-20-7 16,-9-15 3-16,-17-5-10 16,-21 1-4-16,-23 3-18 0,-23 9-4 15,-20 10 0-15,-18 6-3 16,-14 6-1-16,-13 10-11 0,-15 11-37 16,-5 13-21-16,-5 14-26 15,-3 14-40-15,5 15-90 16,5 16-100-16</inkml:trace>
  <inkml:trace contextRef="#ctx0" brushRef="#br0" timeOffset="3408.46">19973 8241 564 0,'0'0'196'0,"0"0"-40"0,26-34-35 16,-24 18-49-16,-2-3-18 15,-6 1-5-15,-2-2-12 16,-8-1 3-16,-4-2-3 16,-2 0-9-16,-4-2-4 0,-3 0 4 15,-5 3-17-15,-4 7-7 16,-2 7-2-16,-1 8 0 0,-1 13-2 15,4 11 3-15,3 10-3 16,5 12-8-16,6 8-7 16,6 11 8-16,4 8 9 15,6 8-1-15,4 6 4 16,4-2 1-16,8-3-1 0,4-9 1 16,6-14 3-1,8-13 13-15,9-14-6 16,11-21-5-16,10-12-9 15,7-17-3-15,5-20-2 0,1-8 3 16,-5-6 4 0,-10-1 3-16,-13-2 12 0,-15-2-13 15,-16 2-5-15,-14-1-6 16,-16-3 1-16,-12-1-26 0,-9 4-23 16,-11 5-32-16,0 10-52 15,-3 10-83-15,3 11-108 16</inkml:trace>
  <inkml:trace contextRef="#ctx0" brushRef="#br0" timeOffset="4510.7">20116 10287 662 0,'12'-24'132'0,"-4"-1"0"0,-4-3-31 31,-4 1-26-31,-8 0 1 0,-6 6-4 16,-6 0 5-16,-10 4-10 16,-1 1-5-16,-13 6-26 15,-2 3-11-15,-2 5-14 0,-3 2-7 16,-1 11-4-16,1 5 1 16,-1 4 4-16,6 8-5 15,3 4 3-15,7 6-8 0,4 7 15 16,4 4-4-16,4 6-4 15,2 5 12-15,5 7 15 16,5 8-8-16,6 5-8 16,6 5-8-16,0 5-1 15,12-3-5-15,13-7 4 0,17-14-3 16,16-17-1-16,19-26-1 0,19-23 4 16,19-31 15-16,2-28 7 15,4-26 6-15,-10-17 1 16,-19-9-5-16,-25-3 5 15,-25-1-14-15,-26 5-5 16,-22 9-8-16,-22 11-3 0,-16 8-4 31,-11 15 5-31,-13 19-22 0,-3 17-45 16,-3 25-39-16,11 17-91 16,3 20-222-16</inkml:trace>
  <inkml:trace contextRef="#ctx0" brushRef="#br0" timeOffset="10470.9">14822 8267 11 0,'-6'-3'0'15</inkml:trace>
  <inkml:trace contextRef="#ctx0" brushRef="#br0" timeOffset="11409.37">14187 8154 657 0,'0'0'141'0,"12"-49"-43"0,-14 21 10 16,-14-1-35-16,-6 1-12 31,-6 3 4-31,-6 5-10 0,-1 8-14 16,-3 7-18-16,4 5-10 15,0 13 8-15,6 8-12 16,3 9 3-16,-1 4 4 16,10 3 0-16,6-2-14 0,6-2 0 15,6-5 2-15,12-11-3 16,10-11-3-16,10-8-4 0,5-15 1 15,3-12 2-15,2-9 2 16,-3-6 0-16,-13 0-11 0,-4-2-12 16,-14 2 8-16,-6 2 3 15,-4 1 7-15,-6 2 5 16,-2 3 1-16,-6 2-1 16,2 5 2-1,2 7-1-15,4 7 1 16,2 6 0-16,2 9 2 15,2 9 25-15,2 11 45 16,4 11-37-16,0 9-4 0,2 11-2 16,2 5-8-16,-2 1-12 15,0-2-9-15,-2-7-3 16,-2-11-2-16,0-9-31 0,-4-8-41 16,0-11-50-16,0-4-99 0,-4-5-165 15,2-1-209-15</inkml:trace>
  <inkml:trace contextRef="#ctx0" brushRef="#br0" timeOffset="11711.19">14191 8065 804 0,'0'0'253'0,"39"-15"-56"16,-17 3-90-16,0-1-54 0,2-1-25 16,-4-1-19-16,-4-2-7 15,0 1 1-15,-10 0-4 16,-3 0-1-16,-3 1-3 15,-1 4 2-15,-11 1 0 16,-2 6-2-16,-6 4 1 0,-2 7-2 16,0 9 5-16,2 8 3 15,4 6 5-15,4 3 1 16,8 4-2-16,4-1 13 16,6-5 13-16,8-5-6 15,4-6-10-15,4-11-8 0,0-9-13 16,-4-5 1-16,-2-13-10 15,-6-2-42-15,-2-4-74 16,-8 2-130-16,0 7-233 16</inkml:trace>
  <inkml:trace contextRef="#ctx0" brushRef="#br0" timeOffset="11973.76">14520 7945 462 0,'0'0'358'0,"0"0"-170"16,0 0-3-16,0 0-60 15,0 0-78-15,0 0-13 16,-16 49 11-16,-1-23-11 0,1 2-12 16,4 0-2-16,6 1 10 0,6-6 6 15,6-4-17-15,12-7-15 16,4-10-8-16,3-2-7 15,5-10 5-15,-2-6-27 16,-2-6-25-16,-4 0-15 16,-4-2-46-16,-5 3-90 0,-3 0-137 15</inkml:trace>
  <inkml:trace contextRef="#ctx0" brushRef="#br0" timeOffset="12153.12">14715 7942 589 0,'0'0'416'16,"20"34"-248"-16,-10-14-31 0,-6-1-84 16,-4-4-17-16,2 1-30 15,-2-7-7-15,-2-4-5 16,2-5-77-16,2-10-151 16,0-6-64-16,2-5-187 15</inkml:trace>
  <inkml:trace contextRef="#ctx0" brushRef="#br0" timeOffset="12575.4">14884 7860 441 0,'0'0'100'0,"0"0"4"0,36-4-47 16,-26-1-17-1,-2 3 0-15,-4-1 24 16,-3 3 7-16,-2 5 21 15,-5 9-49-15,-6 4-21 16,-2 4 13-16,-2 4 2 16,2 1-10-16,2 1-14 15,4-5-4-15,2-3-4 16,6-7-3-16,2-7-3 0,8-6-8 0,6-6 6 16,2-11-13-16,4-7-12 15,-1-6 6 1,-1-6 16-16,2-6 4 0,-12-2 4 15,-2-6-5-15,-8-1 3 16,0-1 2-16,-10 3 0 0,-2 4 0 16,0 12-2-16,2 11 3 0,-2 16-3 15,7 16 10-15,3 23 84 32,2 22-35-32,3 17-18 0,13 14-17 0,-4 8-7 15,8-2-8-15,2-12-8 16,2-17-3-16,2-29 0 0,-6-26-31 15,1-26-141 1,1-27-186-16</inkml:trace>
  <inkml:trace contextRef="#ctx0" brushRef="#br0" timeOffset="13460.78">15432 7846 150 0,'4'-11'498'0,"0"1"-319"0,-4 2-46 16,-4 2-45-16,-8 3 13 16,-2 3-23-16,-10 6-36 0,5 8-28 15,-3 5-8-15,6 8 2 16,2 3 10-16,8 1 22 0,6 2-1 16,8-4-5-16,8-2-5 15,6-8-18-15,5-6-11 16,1-6-3-16,2-6 0 15,-4-3-33-15,-2-7-39 16,-4-2-43-16,-5-2-83 16,-1 2-125-1</inkml:trace>
  <inkml:trace contextRef="#ctx0" brushRef="#br0" timeOffset="13809.36">15718 7824 692 0,'0'0'199'15,"0"0"-30"-15,0 0-101 16,0 0 61-16,-36 17-33 16,21-2-38-16,1 4-25 15,4 4-9-15,0 3 2 0,8-2-7 16,4-1-14-16,8-3-4 0,4-4-4 15,3-3 0-15,3-8-4 16,0-2-6-16,-2-3-2 31,0-10-4-31,-8-4-3 0,-4-7 13 0,-4-4 6 0,-2-4 1 16,-10-2-2-16,-4-1 3 16,-2 2-11-1,-2 1-21-15,0 7-20 16,0 6-63-16,3 8-72 15,3 4-32-15,8 8-192 16</inkml:trace>
  <inkml:trace contextRef="#ctx0" brushRef="#br0" timeOffset="14325.02">15861 7777 688 0,'0'0'179'0,"0"0"8"16,34 43-57-16,-26-21-26 15,0 4-33-15,-6 3-25 16,0 0 0-16,0 2-2 16,-2-5-7-16,0-7-13 15,0-4-5-15,0-7-6 0,0-8-13 16,0-8-18-16,0-9 11 15,6-8 7-15,-2-5 2 16,4 1-1-16,2 0 2 0,0 3-4 16,1 10 2-16,-3 3 2 15,2 11 4-15,0 3-1 0,-2 9-2 16,-2 5-2-16,2 2 0 16,-4 1-3-16,0-1 3 15,-2-4 1-15,0-3 8 16,-2-5 1-1,2-6-2-15,2-8-22 16,0-6 7-16,2-5 8 16,2-1-2-16,4 0-1 15,0 4 6-15,6 7 0 0,-6 6 9 16,5 4 13-16,-1 10-5 16,0 6-9-16,-4 1-10 15,0 5-3-15,-6-2-1 0,-2-3-1 16,-2-2-4-16,-2-6-39 15,0-6-56-15,-4-3-75 0,4-9-58 16,0-3-111-16</inkml:trace>
  <inkml:trace contextRef="#ctx0" brushRef="#br0" timeOffset="14979.64">16350 7798 291 0,'0'0'184'0,"0"0"-46"0,0 0 1 15,0 0-45-15,-6 30-18 16,2-22-2-16,0 2 1 15,-2 3-8-15,0 2 5 16,2 4 6-16,0 0-5 0,-2 4-17 0,4 0-12 16,-2 5-11-16,4-3-9 15,0 1-2-15,-4-5 9 16,4-4 4-16,0-6-10 16,0-4-3-16,0-7-8 15,0-4-26-15,0-10 3 0,0-6 10 31,4-7-1-31,0-5 1 0,0 2 1 16,2-1-2-16,2 3 0 16,0 6 0-16,2 7 0 15,6 5 4-15,-6 6 2 16,6 4-1-16,-6 5-2 0,5 7-1 16,-9 3-1-16,2 3 1 15,-2 0-2-15,0-2 2 0,-6-3-2 16,0-7 1-16,0-2-1 15,0-8-10-15,4-8-2 16,-4-8 11-16,4-2 0 16,2-4 1-16,0 3 1 15,4 3-1-15,0 7 4 0,2 4 5 16,0 8-3-16,0 1 0 0,0 9-3 31,-2 4 0-31,0 5 2 16,-5 3-1-16,-1 1-5 0,-2-2 1 15,-2-1 0-15,0-4-3 16,0-3-1-16,0-8-42 16,-2 1-50-16,0-3-35 15,2-2-34-15,0 2-79 0,0 1-84 16</inkml:trace>
  <inkml:trace contextRef="#ctx0" brushRef="#br0" timeOffset="15451">16743 7845 74 0,'0'0'211'0,"0"0"-122"16,0 0 14-16,0 0-28 15,0 0-8-15,0 0-5 16,2 32 23-1,-8-12-18-15,-2 3-8 16,6 2-3-16,-8 1-22 16,6-2 6-16,2-4-1 15,2-5-20-15,0-3-5 0,6-6-4 16,0-6-16-16,4 0 0 16,0-10-12-16,2-4 20 15,0-4 8-15,0-2-8 0,0 0-8 16,-2-1-1-16,-2 2 3 0,0 1 1 15,-4 3 2-15,0 5 1 16,2 1 1-16,-2 7 4 16,-1 2 17-16,1 7 24 15,-2 7-2-15,2 5-13 16,-4 5-16-16,0 3-12 0,0 4-1 31,-2-3-2-31,-4-3-3 0,2-5 0 16,3-10-9-16,-5-7-127 0,6-7-66 15,0-11-90-15,6-4-177 16</inkml:trace>
  <inkml:trace contextRef="#ctx0" brushRef="#br0" timeOffset="15781.19">16948 7836 630 0,'0'0'139'0,"6"38"-25"16,-6-14-57-16,-4 2 22 0,-2 0-35 16,-2 0-24-16,-2-5-13 0,2-4-5 15,0-9-4-15,2-7-3 16,4-6 1-16,2-12 5 16,4-5 0-16,6-3 1 15,2-3-1-15,2 1 1 16,0 5-3-1,2 4 2-15,-3 5-2 16,1 8 1-16,-2 5 2 0,0 1-1 16,-4 8 1-16,-4 4 0 15,0 1-1-15,-4 1 0 16,0 0-5-16,0-3-2 16,-4-3-94-16,4-7-66 15,0-2-120-15,0-5-171 0</inkml:trace>
  <inkml:trace contextRef="#ctx0" brushRef="#br0" timeOffset="15915.18">17099 7883 364 0,'0'0'187'16,"0"0"-26"-16,26 33-65 0,-21-18-10 15,-3-1-32-15,-2 3-32 32,0-5-15-32,0-3-7 0,-4-5-4 15,1-4-32-15,-1-5-143 16,2-10-216-16</inkml:trace>
  <inkml:trace contextRef="#ctx0" brushRef="#br0" timeOffset="16266.61">17258 7427 135 0,'0'0'80'0,"0"0"12"0,0 0 19 15,27 11 0-15,-23 7-14 16,2 6 13-16,-2 7-12 15,0 4-9-15,2 7 13 16,-6 1-43-16,0 2-22 16,0-2-19-16,-6-5-13 15,0-5-4-15,-2-9-3 16,2-7-4-16,-5-9-97 0,5-7-107 16,0-2-105-16</inkml:trace>
  <inkml:trace contextRef="#ctx0" brushRef="#br0" timeOffset="16482.53">17196 7680 640 0,'0'0'154'16,"0"0"5"0,0 0-39-16,0 0-35 15,38-3-13-15,-28 1-35 16,4-1-21-16,-4-1-11 15,1-1-3-15,-1 1-1 0,0 1-2 16,0 0 1-16,-6 2-22 16,0-2-110-16,2 3-79 15,0 0-126-15</inkml:trace>
  <inkml:trace contextRef="#ctx0" brushRef="#br0" timeOffset="16729.7">17438 7748 348 0,'0'0'168'0,"4"45"-9"16,-4-20-62-1,-6-4-51-15,0-4-16 16,2-6-18-16,0-6-12 16,1-5-4-16,1-8-20 0,2-7-116 15,0-2-154-15</inkml:trace>
  <inkml:trace contextRef="#ctx0" brushRef="#br0" timeOffset="16887.86">17401 7541 743 0,'0'0'57'0,"0"0"39"0,0 0-61 15,0 0-34-15,0 0-4 16,0 0-134 0,0 0-418-16</inkml:trace>
  <inkml:trace contextRef="#ctx0" brushRef="#br0" timeOffset="21929.71">14066 8572 695 0,'-30'11'222'0,"0"7"-107"0,-6 2-71 15,0 2-36 1,5 2-3-16,5 7 1 15,0 0 60-15,10 3 76 16,6 2-8-16,6-2-22 16,4-2-8-16,12-4-19 15,8-5-22-15,4-5-25 0,4-8-26 16,3-5-8-16,-1-5-4 16,-2-6-3-1,-6-8-45-15,-4-4-70 16,-4 0-73-16,-4 0-120 0,-4 3-413 15</inkml:trace>
  <inkml:trace contextRef="#ctx0" brushRef="#br0" timeOffset="22246">14173 8724 943 0,'0'0'256'0,"0"0"-66"15,0 0-90-15,0 0-32 16,0 0-34-16,0 0-9 15,0 0 16-15,-16 28-16 16,-2-4-17-16,0 3-2 0,6 2-2 16,4-1 3-16,8-4 2 0,4-5 4 15,12-6-5-15,6-8-9 16,4-5-9-16,6-8 0 16,-1-5-3-16,5-3 0 15,-10-4 4-15,0 1 1 0,-8-3 0 16,-4 1 1-1,-10-1-12 1,-4 2-28-16,0 1-14 0,-6 1-21 16,-8 4-26-16,2 4-43 15,-6 4-51-15,6 4-81 16,-2 2-100-16</inkml:trace>
  <inkml:trace contextRef="#ctx0" brushRef="#br0" timeOffset="22731.68">14483 8633 1092 0,'0'0'196'0,"16"42"-36"0,-14-21-88 16,-2 2-18-1,0 0-16-15,-4-4-26 16,0-2-6-16,0-7-5 15,0-4 0-15,2-6-3 16,2-2-14-16,4-11 10 16,4-1 4-16,0-4 2 0,3 3 0 15,1 2 2-15,0 3 0 16,-2 2 2-16,2 7 1 0,-4 1-2 16,-2 8 2-16,0 1-4 15,0 4-3-15,-2-1 1 16,-2-1 1-16,0-3 0 15,0-4 0-15,2-4-1 0,0-10-37 16,4-4 21-16,2-4 8 16,0-4-2-1,2 3 5-15,3 0 6 16,-1 9 1-16,6 4 2 16,-4 6 5-16,2 7 4 15,0 6 9-15,-6 7-3 0,2 3-8 16,-8 1-6-16,-2-3-4 15,-2-4-3-15,0-4-7 16,-2-4-38-16,6-4-39 0,3-5-76 16,1-2-155-16,8-5-241 15</inkml:trace>
  <inkml:trace contextRef="#ctx0" brushRef="#br0" timeOffset="23285.11">15412 8464 615 0,'0'0'228'0,"-28"27"-25"16,11 0-82-16,5 10-23 16,-6 9-14-1,10 4-26-15,-4 4 0 16,8-2-12-16,4-6-16 16,6-8-12-16,8-12-4 0,8-14-8 15,-4-12-11-15,5-11-5 16,-1-11 5-16,-2-8 2 0,-4-2 1 15,-8-2 2 1,-6 3-3-16,-2 1 1 0,-12 4 1 16,-4 7 1-16,-6 5-1 0,-2 5 0 15,-1 4-6-15,3 5-75 16,0 1-29-16,8 6-62 16,6 2-84-16,8 2-150 15</inkml:trace>
  <inkml:trace contextRef="#ctx0" brushRef="#br0" timeOffset="23664.16">15535 8672 831 0,'0'0'174'16,"0"0"-4"-16,22 36-53 15,-14-24-30-15,-2 2-35 16,-2-6-19-16,0 2-16 0,-2-5-9 0,-2-4-5 16,0-1-6-16,0-6-11 15,0-5 12-15,0-2 3 16,0-4-1-16,2 1 3 15,-2-2-2-15,2 2 1 16,4-1-1-16,-2 3 1 0,4 2 0 31,0-1-32-31,4 4-49 0,0 0-12 16,0 3-27-16,0 1 11 16,1 3 10-16,-3 2 4 15,2 0-20-15,-4 5-80 16,0 2-100-16</inkml:trace>
  <inkml:trace contextRef="#ctx0" brushRef="#br0" timeOffset="24049.57">15887 8587 594 0,'0'0'174'15,"0"0"-38"-15,0 0-21 16,0 0-19-16,0 0-56 16,0 0-2-16,0 0 0 15,0 0-1-15,0 0-11 0,-38 13-10 16,20 7-6-16,1 2-8 16,5-1 1-1,2-1-3-15,6-3-3 16,4-4 6-16,6-4-9 15,8-3-53-15,1-3-8 16,3-2 14-16,2-1 18 0,2-8 19 16,-8-3 15-16,-2-4 1 15,-4-6-1-15,-6 1 2 16,-2-4 0-16,-8 1 0 0,-6 0-1 16,-4 5-1-16,0 4-38 15,2 8-187-15,2 6-130 16</inkml:trace>
  <inkml:trace contextRef="#ctx0" brushRef="#br0" timeOffset="24419.77">16080 8607 652 0,'0'0'206'0,"0"0"-51"0,0 0-96 15,0 0-7-15,0 0-16 16,0 0 10-16,-32-12 0 0,14 24-16 16,4 2-10-16,0 7-10 0,4 0-1 15,4 1 1-15,0-2-3 16,6-1-2-16,2-5-3 16,6-4-1-16,2-2-4 15,2-5-11-15,4-3-43 16,2-2 1-1,-2-8 6-15,0-1 30 16,0-2 21-16,-8-2 2 16,-1-1 3-16,-3 1 11 0,-4 1-2 15,0 0-12-15,-4 4-5 16,-1 4-4-16,-1 3-64 16,2 3-84-16,4 0 15 15,0 5 29-15,4 0-57 0,4-1-5 16,9-2 34-16</inkml:trace>
  <inkml:trace contextRef="#ctx0" brushRef="#br0" timeOffset="24805.46">16346 8525 106 0,'0'0'575'0,"32"-26"-441"0,-24 18-3 16,-8 5-67-16,-10 3-33 16,-4 1 14-16,-4 9 11 0,-4 7 2 15,-2 3-13-15,-2 5-11 16,7 3-13-16,-3 4-11 15,4-4-1-15,6-2-2 16,0-2-4-16,8-6-1 16,4-6-1-1,4-4-1-15,8-7-7 0,2-1-33 16,8-10-44 0,1-8 8-16,3-6 4 0,2-5 4 15,-2-5 29-15,-4-2 40 16,-8 2 3-16,-4-2-2 15,-10 0 0-15,-4 3 0 16,-6 2 1-16,-2 1 3 0,-4 8 6 0,2 5 3 16,4 10 1-16,2 7-1 15,4 12 60-15,4 12 24 16,0 8-51-16,0 5-18 0,0 5-13 16,0 0-14-16,0-3-3 15,0-3-1-15,0-4-9 31,0-6-145-31,2-3-230 0</inkml:trace>
  <inkml:trace contextRef="#ctx0" brushRef="#br0" timeOffset="25388.11">14230 9489 990 0,'4'57'136'16,"-2"12"-80"-16,-2 6-11 0,-6 1-29 16,0 3-16-16,-2-3-1 15,1-5-2-15,-1-6-43 16,6-11-132-16,2-7-168 0</inkml:trace>
  <inkml:trace contextRef="#ctx0" brushRef="#br0" timeOffset="25740.82">13903 9891 471 0,'0'0'81'15,"0"0"41"-15,-34 9-22 16,26 5 3-16,6 5-2 16,2 11 2-16,4 10-27 15,12 9-26-15,8 11-8 0,7 8-3 16,9 6-2-16,4 1-1 0,4-4-2 16,-1-7-2-1,-1-12-11-15,-8-14-9 0,-5-20-6 16,-5-19-6-16,-6-26-7 15,-2-27-8-15,-6-23 11 16,0-22 1-16,-4-13-1 0,-2-10-8 16,-2 0-43-1,1 9-86-15,9 16-112 16,4 16-427-16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1T00:00:09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12059 9187 603 0,'0'0'159'0,"0"-38"-20"0,0 12 1 16,0-2-45-16,-8-1-40 31,-4-2-11-31,-1-1-7 16,-11 0-5-16,-6 0 3 0,-6-1-12 15,-8 1-3-15,-3 4 3 16,-7-4-3-16,-3 3 1 16,1-1-4-16,-8-3-7 15,3 0-1-15,-3-2 1 0,-3 2-5 16,-1-2-3-16,1 3 2 15,-7 0-2-15,3 1 0 0,-3 1 1 16,1 1-1-16,-3 2 3 16,1 4 0-16,-3 2-2 15,1 4-2-15,-3 3 0 16,3 5 1-16,7 4-3 16,-5 4 2-16,5 1-6 0,9 8-5 15,1 3 2-15,2 7 2 0,5 4 0 16,5 7 3-16,6 4 3 15,7 5 1-15,3 2 1 16,8 6 5-16,2 1-1 0,6 2 10 16,8 0 5-16,6 4-3 31,2 3-7-31,8 2-2 0,6 4-3 16,2 1 1-16,4 5-1 15,6-1 1-15,2 2-3 16,1-2-1-16,5 2 8 15,2-1 1-15,0-3-3 16,1 0-2-16,5-1-1 0,2 0-1 16,4-3-1-16,3-2-1 0,5-1-2 15,1-2 0-15,7-2-1 16,5-4-1-16,7-4 1 16,5-5-4-16,3-7-1 15,5-8 1-15,9-9 4 16,3-9 4-16,4-9 1 0,4-15-3 15,3-8 4 1,-1-11 6-16,-6-5 1 16,-8-7-2-16,-7-2-1 15,-13-4-3-15,-11-1-4 16,-12-1-2-16,-15-3-3 16,-9-3-1-16,-12-4-2 0,-14 0 1 15,-6-2 2-15,-14-7 0 16,-18-1 1-16,-5-2 3 0,-17-6-1 15,-10-6 2-15,-5-4-37 16,-3-1-45-16,1 5-31 16,13 12-82-16,15 20-382 0</inkml:trace>
  <inkml:trace contextRef="#ctx0" brushRef="#br0" timeOffset="1591.63">15780 9897 643 0,'0'0'117'0,"0"0"-51"0,0 0-7 0,26-37-18 15,-24 17 20 1,0-4 4-16,-2-2-7 16,0-3-20-16,-4 0-8 15,-10 0-9-15,-2 0 3 16,-4-1 4-16,-6 5-3 0,-4-2 2 16,-7 4-1-16,-5 3-7 15,-4 2-2-15,-4 2-2 16,1 3-1-16,-3 3-3 0,3-2-4 15,-1 2-2-15,2-1-4 16,3-1-1-16,-3 3 1 16,4-2 0-16,-2 2 2 0,1 0-1 15,1 5-1-15,2-2 0 16,-1 2 1-16,3 0-3 16,2 3-4-1,2 0-1-15,1 1 3 16,-1 1 1-16,0-1 3 15,4 3-1-15,-3 1 3 0,1-1-5 16,2 2 2-16,2-1 3 16,2 4-2-16,-1-1-1 15,3 2 3-15,-4 4-3 16,4 0 4-16,4 2-3 0,-3 0 0 16,1 2 2-16,0 2 5 15,4-1 4-15,-2 2-2 0,4 2-6 16,-2 3 0-16,3 0-1 15,3 3-1-15,-6 4 6 16,8 1 3-16,2 3 2 16,2-1-1-16,6 1 10 0,-2-1 0 15,4 1-10-15,4 0-7 16,0 2-4-16,8-2-2 0,6 3 2 16,2 0 1-16,7-1 6 15,-1-1-2-15,2-1 1 16,2-5 7-16,0 1-3 15,1-4-5 1,5 0-3-16,-2-2-2 16,4-2-1-16,7-4-2 0,5-2-2 15,6-5 4-15,3-2 5 16,7-2 0-16,-1-5-3 16,7-1-3-16,1-2 3 15,7-1-2-15,3-8-3 16,7-5 4-16,-3-5-1 0,0-7-2 0,-3-7 1 15,-3-6 12-15,-11-8 7 16,-7-3-8-16,-7-7-1 16,-8 0-4-16,-13-4-7 15,-9 2 1-15,-6-3-1 16,-14 2-3-16,-10-2 5 16,-18 2-1-1,-15 3-1-15,-19 6 0 16,-18 8-35-16,-11 14-44 0,-14 12-41 15,1 11-110-15,1 5-401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59:36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13495 6648 17 0,'0'0'27'16,"0"0"-6"-16,0 0-14 15,0 0 22-15,0 0 73 16,0 0 26-16,0 0 5 0,0 0 19 16,0 0-26-16,0 0-10 15,-17-32-31-15,17 10-14 16,0-2 4-16,0-5-24 15,-8 1-20-15,-2 0-7 0,-2 0-2 16,-8 1-2-16,-6 5 0 16,-2 3-4-16,-11 2-9 0,-3 2-2 15,-4 2-1-15,-2 3-2 16,-3-1-2-16,-1-1 1 16,3 3-1-16,-1 4 1 15,2 3 0 1,2 2 0-16,3 11 0 15,1 6 2-15,2 7 0 0,3 6 0 16,-1 5 0-16,4 5 0 16,4 3 0-16,-1 7 1 15,-1 4 21-15,0 1 8 16,0-2 4-16,2 2 40 16,1-1-47-16,1-4-3 0,6-3-7 0,2 3 13 15,6 0 9-15,0 2-1 16,8 0 15-16,6 4-3 15,0 2-10-15,12-2-16 16,8 1-10-16,10-3-4 16,10-6-6-16,11-10-4 15,17-14-2-15,15-14 1 0,17-13 1 0,7-20-4 16,10-17 2-16,2-12 1 16,-4-8-3-16,-3-6 0 15,-9-1 1-15,-16-3-1 31,-7 0 1-31,-11 1-2 0,-17 1-1 16,-16-2-3-16,-16 0-3 16,-13 2 3-16,-8 0 1 0,-17 2 0 15,-12 3 3-15,-10 4-1 16,-16 6 1-16,-11 10 4 16,-11 8-24-16,-1 12-31 15,-6 16-14-15,3 12-29 0,1 20-51 16,9 13-93-16,11 12-217 15</inkml:trace>
  <inkml:trace contextRef="#ctx0" brushRef="#br0" timeOffset="1417.14">12633 6391 740 0,'0'-7'171'16,"-6"-4"-105"-16,-10-4 31 0,-7-6-10 31,-11-14-1-31,-14-8 3 0,-9-10-32 16,-9-7-25-16,-9-6-24 15,-1-6-5-15,-11-5-1 16,-5-4 5-16,-7-2 9 15,-6-7-12-15,-5 1-2 16,-7 5-1-16,2 8-65 0,6 10-143 16,9 16-232-16</inkml:trace>
  <inkml:trace contextRef="#ctx0" brushRef="#br0" timeOffset="1968.28">10202 4937 464 0,'0'0'93'0,"-6"-35"0"16,6 22-54-16,-6 7-14 16,4 3 37-16,2 3 37 15,0 12 160-15,2 7-149 16,4 11-7-16,0 9-25 0,0 10-15 15,2 8-16-15,4 9-8 16,-2 2-12-16,4-2-13 16,-6 0-10-16,2-8-5 0,-3-11-10 15,-7-10-38-15,0-13-43 16,-3-12-63-16,-5-12-141 0,0-9-241 16</inkml:trace>
  <inkml:trace contextRef="#ctx0" brushRef="#br0" timeOffset="2249.73">10047 5156 723 0,'0'0'146'16,"0"0"-67"-16,0 0-28 15,0 0 18-15,0 0 55 16,0 0 35-16,0 0-48 0,34-12-27 16,-18-1-11-16,10-10-22 15,5-10-3-15,5-9-8 16,4-5-15-16,2 2-12 16,-5 2-7-16,-3 10-2 0,-6 8-15 15,-4 8-65-15,-2 4-68 16,-3 7-67-16,-3 2-206 0</inkml:trace>
  <inkml:trace contextRef="#ctx0" brushRef="#br0" timeOffset="3220.78">10901 4676 655 0,'0'0'184'16,"-34"-45"-11"-16,7 31-72 0,-3 7-24 16,-4 7-7-16,0 5-25 15,3 13-13-15,5 8 3 16,6 11-9-16,6 8 7 0,10 9 4 15,0 6-3-15,8 3-3 16,4 2-5-16,4-1-12 16,2-6-6-16,-2-4-8 15,2-11-1-15,-7-9-29 0,3-10-26 16,-10-10-32-16,0-7-60 16,0-6-215-16,-4-1-210 0</inkml:trace>
  <inkml:trace contextRef="#ctx0" brushRef="#br0" timeOffset="3429.6">10514 5180 789 0,'0'0'372'0,"0"0"-222"15,46-44-31-15,-21 16-70 0,11-5-15 16,2-7-22-16,6 2-10 15,-3 0 1-15,3 5-2 16,-4 5-29-16,-7 13-47 16,-1 7-69-16,-2 11-164 0</inkml:trace>
  <inkml:trace contextRef="#ctx0" brushRef="#br0" timeOffset="3768.71">11201 4997 1058 0,'0'0'150'0,"20"36"-50"15,-10-21-70-15,-10-2-27 0,0-3-5 16,0-9-99-16,-4-1-150 15,0-13-219-15</inkml:trace>
  <inkml:trace contextRef="#ctx0" brushRef="#br0" timeOffset="4269.85">11231 4786 643 0,'0'0'168'0,"34"12"-102"15,-24-12-10-15,0-7-57 16,-6-5-43-16,0-6-69 16,0-4-51-16,7-1-29 0,-3-1-4 0,6 1 86 15,4 2 117-15,0 4 124 16,2 6 57-16,-4 6 7 16,-2 6-48-16,-8 14-51 15,-4 8-31-15,-2 10-33 16,-6 9-1-16,-4 5-1 0,0 7-12 15,2-1-4 1,4-2 8-16,4-5 5 16,0-9 11-16,4-7-4 15,8-16-14-15,4-13-6 16,0-11-4-16,1-17-14 16,1-10 3-16,-2-10 0 15,-2-4 1-15,-4-2 3 0,-4-3 6 16,-6 0 8-16,-2 3 6 0,-8 1-6 15,0 3-9-15,-4 4-4 16,2 4 0-16,-4 8-2 16,7 10 2-16,5 4 4 15,-2 13 8-15,6 8 4 0,2 16 86 16,6 15-84-16,3 16-20 16,3 13 0-1,-2 10-7-15,2 4-25 16,0-1-21-16,2-3-38 15,-8-10-23-15,0-14-60 16,2-10-86-16,-4-14-195 16</inkml:trace>
  <inkml:trace contextRef="#ctx0" brushRef="#br0" timeOffset="4658.67">11871 4353 569 0,'2'-29'142'0,"-2"2"-16"15,-6 6-47-15,-6 4 2 16,-2 4-8-16,-4 7-14 15,-4 5 4 1,-2 1-4-16,2 12-10 16,1 7-18-16,5 10-13 15,6 11-1-15,6 8-5 16,4 11 3-16,6 7 0 0,8 4-10 16,1-3-2-16,7-3-7 15,-2-7-1-15,0-9-52 16,0-11-28-16,-4-12-55 0,-4-11-38 15,-2-10-36-15,-6-4-292 0</inkml:trace>
  <inkml:trace contextRef="#ctx0" brushRef="#br0" timeOffset="4857.22">11533 4850 781 0,'0'0'359'0,"38"0"-138"16,-3-14-57-16,15-9-62 16,4-9-38-16,7-5-35 15,-1-1-18-15,-3 4-9 16,-11 7 5-16,-10 6-6 0,-10 8-46 16,-14 8-72-16,-4 5-94 0,-6 5-284 15</inkml:trace>
  <inkml:trace contextRef="#ctx0" brushRef="#br0" timeOffset="6142.89">12554 4357 850 0,'-4'34'325'0,"4"5"-132"31,0 1-77-31,-4 3-42 16,2 2-13-16,2 4-28 0,0-2-15 16,2-1-10-16,6-5-6 15,2-7 0-15,6-13 0 16,6-13-1-16,-1-8-6 15,7-13 0-15,4-11 1 16,-6-6 1-16,-4-3 1 0,-6-2 1 16,-7 2-1-16,-9 3-2 0,-3 3 0 15,-11 7 1-15,-6 3 2 16,-2 6-1-16,-2 4-10 16,2 6-28-16,2 4-19 15,0 4-13-15,3 6-12 16,3 2-47-16,4 0-54 0,6 3-117 15,4-5-414-15</inkml:trace>
  <inkml:trace contextRef="#ctx0" brushRef="#br0" timeOffset="6559.76">12987 4489 880 0,'0'0'156'16,"0"0"-21"-16,0 0-71 16,0 0-60-16,0 0 11 15,0 0 23-15,-48 30 6 16,28-7-25-16,-1 9-10 0,3 1-4 16,6-1-1-16,8-2 0 0,4-7-1 15,8-7-1-15,4-10-7 16,5-6-24-16,7-10-6 0,0-7 14 15,-2-5 4-15,2-2 5 16,-6 0 9-16,0 1 2 16,-8-2 1-1,-3 4 7-15,1 3 0 16,-8 3 4-16,2 5 7 16,0 4 9-16,-2 6 9 15,2 6 32-15,0 8-23 16,2 7-37-16,-2 4-5 15,2 9-2-15,0 2 0 0,0 0-7 16,-2-3-32-16,2-5-40 0,0-10-52 16,0-10-47-16,4-8-107 15,-2-10-417-15</inkml:trace>
  <inkml:trace contextRef="#ctx0" brushRef="#br0" timeOffset="6908.66">13344 4387 769 0,'0'0'195'16,"0"0"-19"-16,0 0-60 0,0 0-82 15,-7 31-19-15,-17-14 32 16,0 5-1-16,-2 6-6 16,0 1-11-1,6-1-5-15,6-1-7 16,6-2 0-16,6-8 3 15,4-6 3-15,8-7 6 16,10-4-14-16,6-6-11 16,6-7-3-16,6 0-2 0,-1-1 1 15,1 5-1-15,-6 6-3 16,-8 3-8-16,-10 10 1 0,-6 6-10 16,-8 5-13-16,-6 4-11 15,-10 2 2-15,-4 1-29 16,-2 0-46-16,-2-5-16 0,-2-4-46 15,6-7-12-15,3-6-141 16</inkml:trace>
  <inkml:trace contextRef="#ctx0" brushRef="#br0" timeOffset="7268.01">13374 4659 606 0,'0'0'174'0,"48"-35"-35"16,-22 17-10-16,-2-3-32 15,-1 1-29-15,3 1-15 16,2-4-16-16,-2-1-17 0,2 0-10 16,-4-3-6-16,-3 3 2 15,-5 2 4-15,-4 2-2 0,-8 2-2 16,-4 3-3-16,-4 1-3 16,-10 4-1-16,-6 2 0 15,-3 3 3-15,-3 5 0 16,-2 9 1-16,4 10 2 0,4 9 0 15,4 10 3-15,8 4 7 16,6 6 9-16,2 2-7 16,8 0-4-16,6-6 8 0,4-7 1 15,2-8-10-15,0-6-9 16,2-12-3-16,-4-7 0 16,-4-4-7-1,-5-10-21-15,-3-4-32 16,-4-2-49-16,-2-1-54 15,0 3-103-15,0 3-217 0</inkml:trace>
  <inkml:trace contextRef="#ctx0" brushRef="#br0" timeOffset="7508.14">13843 4627 641 0,'0'0'150'0,"6"58"0"0,-8-24-55 16,-6 3-36-16,-4 0-33 16,-2-2-21-16,2-8-3 15,2-9-18-15,0-9-100 16,10-9-116-16,2-7-241 15</inkml:trace>
  <inkml:trace contextRef="#ctx0" brushRef="#br0" timeOffset="7981.13">14226 4062 668 0,'0'0'120'15,"0"0"2"-15,0 0-79 16,-25 38 62-16,5-5-43 16,0 12-6-16,0 4-3 15,4 4-12-15,6 0 0 0,8-8-21 16,2-5-10-16,6-11-5 0,6-14-1 16,8-11-2-16,6-8-13 15,2-15-36-15,1-9-5 16,1-6 9-16,0-4 23 15,-10 0 22-15,-4 2 0 0,-8 1-3 32,-8 5-1-32,-4 1-3 15,-14 0 11-15,-4 3 3 0,-8 1-5 16,-6 5-6-16,1 3 3 16,-1 8-3-16,4 7-88 0,8 4-152 15,10 11-104-15</inkml:trace>
  <inkml:trace contextRef="#ctx0" brushRef="#br0" timeOffset="8563.64">12433 4085 998 0,'0'0'190'0,"0"0"-102"0,-16 29-41 15,0-6 9-15,-4 10-11 16,-2 8-9-16,-2 9 0 0,-1 8 3 16,3 8-4-16,-4 4-4 0,6 6 3 15,4 0-13-15,8 0-10 16,6-2-6-16,6-6 2 15,14-5-4-15,6-14-2 16,12-10-12-16,9-14-44 16,3-15-50-16,4-11-25 15,-3-13-87-15,-1-6-155 0</inkml:trace>
  <inkml:trace contextRef="#ctx0" brushRef="#br0" timeOffset="9218.28">14203 3716 762 0,'0'0'177'0,"0"0"5"15,0 0-47-15,0 0-34 32,0 0-25-32,43 23-22 0,-21-6-19 15,4 4-18-15,6 7-10 16,7 5 1-16,3 10-2 15,-2 10-4-15,0 7-1 0,-9 8 0 16,-5 3 0-16,-10 0-1 16,-8-1-3-16,-6-6 1 15,-2-10-2-15,-6-10-36 0,-4-4-49 16,4-9-74-16,6-6-163 16,4-2-531-16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1T00:02:24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2473 12634 701 0,'0'0'20'0,"0"0"-21"0,0 0 23 16,0 0-1-16,0 0-12 15,0 0-15 1,-32-19 3-16,24 8-15 16,-4-1-19-16,0-3 21 15,-1 1 19-15,-3 1 9 16,6 3 24-16,-2 0 16 16,6 1 13-16,4 5 0 0,2 1-24 15,4 1-20-15,6 1-9 16,2 1-9-16,8 0 0 0,-3 3 1 15,9 3 1-15,0 0-5 16,8 1 0-16,0 0 4 16,-1 0 1-16,15 0 10 15,4-2 21-15,3 2-9 0,15-2-8 16,3 0-4-16,13-1-5 16,5 0-3-16,10 1-6 0,9-2-2 15,7 2 2-15,6-1 2 16,12 0-3-16,8-4-2 15,0 3 3-15,10-1 2 16,6-2-3-16,6 0 0 0,4 1 1 16,8 1 0-16,3 1-4 15,7 1 4 1,6-1-1-16,7 1 0 16,7 0-1-16,3-1 2 15,5 1-1-15,3-3 2 16,5 2-2-16,3-2 1 0,5-1 1 15,-1 0-3-15,7 3 2 16,5-2 1-16,-2-1-2 16,5 1 2-16,1 2-3 0,6-3 2 15,0 1 2-15,7 0-4 16,1 1 1-16,4-1 1 16,6 0-1-16,0-1-1 0,3 0 3 15,-3 0-1-15,-4 0 1 16,4-2 2-16,-2-2 28 15,-2 0-15 1,2 0-10-16,5 2-3 16,-7-2-1-16,-4 0-3 15,-6 0 3-15,2-3 6 16,-3 0 16-16,-11-3 9 0,2 4-10 16,-5-1-7-16,5 2-6 15,-8 2-2-15,5 3-4 16,-1 4-5-16,8 8 0 0,5 6 2 15,-1 3-5-15,2 7 1 16,0 3 3-16,3 6 0 0,-11-2 0 16,-8 0-1-16,-9-4 1 15,-13-6-3-15,-13-4 2 16,-19-5-7-16,-15-6-89 16,-20-8-80-1,-16-4-210-15</inkml:trace>
  <inkml:trace contextRef="#ctx0" brushRef="#br0" timeOffset="14750.85">2477 5143 742 0,'0'0'115'0,"0"0"-99"16,-30-2 47-16,4 7 36 16,1 1-32-16,-5 3-25 0,-2 4-8 15,2 5-5-15,4 3 17 16,5 7-7-16,5 5-15 15,6 4-8-15,6 1-10 16,8 2-1-16,12-4-7 16,7-1 5-16,13-7-3 0,8-12 1 15,6-8 3 1,1-11 16-16,-3-12 12 16,-6-9 2-16,-13-9 1 15,-13-5 7-15,-12-5-34 16</inkml:trace>
  <inkml:trace contextRef="#ctx0" brushRef="#br0" timeOffset="14819.73">2590 5356 1520 0,'-4'-44'6'0,"-14"0"-5"0,-9-1 1 0,-5 6-107 0,0 7-202 0,2 11-496 0</inkml:trace>
  <inkml:trace contextRef="#ctx0" brushRef="#br0" timeOffset="15403.72">2415 6206 526 0,'0'0'248'0,"0"0"-130"16,0 0-12-16,0 0-22 16,0 0-19-16,-2 40-38 0,-2-8-2 15,0 11 1-15,-1 5-2 16,1 5 6-16,-4 1-1 16,6-2-20-16,-2-3-9 0,4-10 1 15,0-7-7-15,2-9-67 16,2-7-144-16,4-8-234 15</inkml:trace>
  <inkml:trace contextRef="#ctx0" brushRef="#br0" timeOffset="15804.14">2328 7430 0 0</inkml:trace>
  <inkml:trace contextRef="#ctx0" brushRef="#br0" timeOffset="16320.33">2328 7430 0 0,'2'13'0'0,"-2"0"0"0,0-3 0 0,0 0 0 0,0-2 0 0,0 1 0 16,0 0 0-16,0 2 0 15,0 3 0-15,0 1 0 16,-2 2 0-16,2 0 0 15,0 0 0 1,0 0 0-16,-2-3 0 16,-2-3 0-16,-4-2 0 0,0-4 0 15,-2 0 0-15,-2-2 0 16,0-1 0-16,2 0 0 0,-5-1 0 16,5 0 0-16,-4-1 0 15,6 0 0-15,-4 0 0 16,6 0 762-16,0 0-582 0,4-3-109 15,2-3 75-15,0-4-39 16,0-1-39-16,12-4-4 16,6-1-28-16,6-3-14 15,7 0-1-15,9-1-10 16,-2 2-2-16,0 1-7 0,1 5 0 16,-11 4 2-16,-2 6-3 0,-6 3 3 15,-10 9-7-15,-6 8 4 16,-6 7-4-16,-10 8-7 15,-8 3-10-15,-8 7-7 16,-2 3 7-16,-5 1 0 0,3 1 11 16,2-1 7-16,4 0 5 31,6 0-3-31,8-4 3 0,4-2 1 16,8-4 7-16,8-5 32 15,10-4-13-15,12-9-6 16,8-7-9-16,11-12-3 15,11-3-5-15,8-13-14 16,-1-5-41-16,1-2-139 0,-5 3-270 16</inkml:trace>
  <inkml:trace contextRef="#ctx0" brushRef="#br0" timeOffset="24935.72">11483 3843 0 0</inkml:trace>
  <inkml:trace contextRef="#ctx0" brushRef="#br0" timeOffset="24951.36">11483 3843 0 0</inkml:trace>
  <inkml:trace contextRef="#ctx0" brushRef="#br0" timeOffset="26299.38">11771 3669 638 0,'0'0'114'16,"0"0"-45"-16,0 0-20 0,0 0-6 15,-36 27-18-15,19-30-5 16,-5-3 9-16,-2-3-6 0,-4-1-5 16,-2 0-5-16,-1 0 13 15,-3 2-7-15,-4 2-4 16,-4-1-2-16,-1 6 2 16,-7 0-9-16,-2 1-3 0,-3 1 1 15,-7 2-3-15,1 2-2 16,-1 1 4-1,2 2-5-15,1 1 5 16,-1-1-6-16,5 4-5 16,5 0-15-16,4 3-2 15,3 1 0-15,9 6 12 0,4 3 2 16,6 3 5-16,6 4 7 16,8 2 0-16,6 6 0 15,-2-1 2-15,6 7 4 0,6 1 8 16,-2 5-3-16,0 5-2 15,4 8-7-15,0 7 1 16,2 10-5-16,0 8 1 16,2 9-1-16,-2 9-2 15,2 6 2-15,0 9 0 0,0 5 1 16,0 4 1-16,-1 4-1 0,1 2 3 16,0 5 6-16,-2-1 9 15,-4 0 4-15,-2 3-5 16,-4-4-7-16,0-5-2 15,-2-1-3-15,-6-4 2 16,0-7-1-16,0-2 3 0,-2-7 2 16,-3-2 0-1,5-5-4-15,-8-5-2 16,6-6-2-16,0-4-1 16,2-4 1-16,0-8 0 15,4-4-2-15,0-5 7 0,0-6 1 16,2-5-1-16,2 0-1 0,0 0 4 15,4-2 0-15,2-2 1 16,0-1 6-16,2 0-3 16,4-3-4-16,-2-1-3 15,0-2 1-15,2-6 0 16,1 1 1-16,3-6-5 0,0-5 4 16,0-1 0-16,4-2 6 15,0-6 2-15,0-2-4 16,0-1 1-16,1-6-1 0,3-4-7 15,4-6-4-15,6-6-1 16,8-4 0-16,1-8-1 16,13-5 6-16,3-1-4 0,9-2 2 15,4 2-3-15,1 4 4 16,8 4-4-16,3 7 0 16,3 5 1-1,7 7-2-15,-3 3-27 16,0 2-22-16,1-4-49 15,-1-2-44-15,-5-5-118 16,-1-6-178-16</inkml:trace>
  <inkml:trace contextRef="#ctx0" brushRef="#br0" timeOffset="27770.28">15953 3697 445 0,'0'0'233'0,"0"0"-190"16,0 0 49-16,29-33-11 0,-19 24-23 15,4-2 21-15,4 1 2 16,4 1-22-16,4 1-10 0,2 2-9 16,1 3-14-16,5 3 4 15,0 0-4-15,-2 5-12 16,-1-1-7-16,-1 0-3 16,-4-2 5-1,0 0-3-15,-2-2-4 16,-2-2-2-16,-5-1 1 0,-1-4-3 15,0 4 2-15,-10-1-1 16,2 2 1-16,-4 2 2 16,0 3-17-16,0 10-5 15,0 8-18-15,-4 11-15 16,4 15 21-16,0 13 18 0,2 12-3 16,2 12 11-16,2 13 6 15,0 9 4-15,4 10-2 0,2 11 2 16,-1 7-1-16,7 9 3 15,2 15 5-15,4 6 0 16,0 8-1-16,4 8 1 16,3 6-3-1,-1 3 2-15,0-1-4 16,0-2-3-16,-1-3-4 0,-3-2 3 16,0-6-2-16,-2-6 2 15,-4-5 2-15,-3-5 2 16,-5-7 3-16,-2-8-1 15,-4-7-2-15,-4-6-2 16,4-9 4-16,-10-9 1 0,0-10 3 0,0-8-1 16,0-7-9-16,-4-8 1 15,-4-10 0-15,0-8 2 16,-2-8 1-16,-6-6 4 16,-2-10-5-16,-3-2-1 15,-5-5-1-15,-4-2 0 0,-4-4-2 31,-1 0 0-31,-11-4-1 0,-4-2 0 16,-3 0 0-16,-9-5-1 16,-8 0 3-16,-7-3-3 15,-8 0-1-15,-11-3 1 16,-5-3 1-16,-12-1-1 16,-5-4 1-16,-7 0-31 0,0 0-31 15,4-2-63-15,4 0-188 0,19 2-370 16</inkml:trace>
  <inkml:trace contextRef="#ctx0" brushRef="#br0" timeOffset="29336.13">11823 3028 781 0,'0'0'150'0,"-6"-41"42"15,-8 19-83-15,-4 3 0 16,-12 5-26-16,-5 3-21 0,-3 6 5 16,-8 5-4-16,0 6-18 15,5 11-18-15,-1 7-12 16,10 6-5-16,6 11-6 16,7 3 2-16,9 8-1 0,6 3 1 15,6 0-2-15,8-3 1 16,7-6-5-1,9-11 1-15,8-13-2 16,10-20-9-16,9-12-5 16,5-20 11-16,2-12 2 15,-5-9 2-15,-3-4 0 16,-12 2 1-16,-13 3 0 0,-7 3 5 16,-16 4-1-16,-8 1-4 15,-14 3-1-15,-9 0 1 0,-9 4-3 16,-6 6 4-16,-4 7-3 15,-3 7 4-15,1 10-1 16,0 6-46-16,7 13-81 16,9 10-89-16,6 9-384 0</inkml:trace>
  <inkml:trace contextRef="#ctx0" brushRef="#br0" timeOffset="38597.37">9924 4238 576 0,'0'0'137'0,"10"29"-11"16,-10-8-13-16,0 8-16 16,0 2-13-16,-4 10-18 15,2 4-11-15,2 5-5 16,0 2-16-16,-2-3-8 0,10-6-6 15,-6-7-5-15,2-9-9 16,0-11-5 0,-4-12 1-16,0-11-13 15,0-14-107-15,-6-11-34 16,2-3-126-16,-4-2-296 16</inkml:trace>
  <inkml:trace contextRef="#ctx0" brushRef="#br0" timeOffset="38934.25">9846 3962 837 0,'0'0'196'0,"0"0"-74"0,0 0-43 15,0 0-63-15,0 0-19 16,0 0 3-16,0 0-1 0,0 0-89 15,0 0-137-15,-2-22-283 16</inkml:trace>
  <inkml:trace contextRef="#ctx0" brushRef="#br0" timeOffset="44060.12">11487 4049 903 0,'0'0'203'15,"0"0"-39"-15,0 0-31 16,32 19-38-16,-28 4-36 0,0 9-16 16,4 10-16-16,-2 10-2 15,2 8 4-15,-2 2-12 0,2 0-13 16,0-6-4-1,0-9-5-15,-2-14-73 16,9-16-84-16,-1-12-181 16,6-11-547-16</inkml:trace>
  <inkml:trace contextRef="#ctx0" brushRef="#br0" timeOffset="45795.52">9098 5115 661 0,'0'0'377'16,"-6"33"-175"-16,6-5-45 15,0 7-57-15,0 5-19 16,0 7-14-16,-4 4-29 0,4 0-24 16,0 0-10-16,0-7-3 15,0-8-9-15,4-12-36 16,-4-11-51-1,4-13-49-15,2-10-188 16,5-11 2-16</inkml:trace>
  <inkml:trace contextRef="#ctx0" brushRef="#br0" timeOffset="46096.5">9260 5375 968 0,'0'0'201'0,"0"0"-20"0,0 0-108 15,0 0-24-15,-27 40-3 16,15-22-8-16,-2 6-8 16,4 4-6-16,4 3-4 15,6 0-6-15,0-4-4 16,10-7-3-16,10-7-7 0,6-8-12 0,5-10 1 31,3-9 8-31,-2-9-3 16,0-5 5-16,-12-1 0 15,-7-4-1-15,-9 3-8 16,-8 2-39-16,-9 3-14 0,-3 6-9 16,-10 7-36-16,4 8-55 15,-2 4 38-15,6 4-16 16,4 5-86-16,2 2-321 0</inkml:trace>
  <inkml:trace contextRef="#ctx0" brushRef="#br0" timeOffset="46412.8">9513 5293 1176 0,'0'0'188'0,"14"37"-42"0,-10-14-84 15,0 1-13-15,0 4-2 31,0 4-23-31,1-5-15 0,1-1-7 16,4-7-1-16,0-7-4 16,2-11-30-16,2-5-22 15,6-11 11-15,-6-5 14 16,2-6 7-16,2 1-1 0,-8 1 8 16,2 1 10-16,-5 4-18 15,-1 2-40-15,-2 3-24 0,-2 3-14 16,2 3-64-16,-2 4-76 15,2 4-213-15</inkml:trace>
  <inkml:trace contextRef="#ctx0" brushRef="#br0" timeOffset="49546.94">11505 5043 1013 0,'0'0'230'15,"0"0"-36"-15,0 0-80 16,10 42-40-16,-6-9-33 16,-4 10-11-16,0 9-15 15,0 12-8-15,-4 4-7 16,-2 7-21-16,4 5-108 15,0 8-160-15,10 5-553 0</inkml:trace>
  <inkml:trace contextRef="#ctx0" brushRef="#br0" timeOffset="52164.5">9020 6242 573 0,'0'0'236'0,"0"30"-98"16,0-14 2-16,-2 2-57 15,0 3-12-15,-2 1-13 16,2 2-6-16,2 0-10 16,-4-2-10-16,4-1-6 0,-4-4-4 15,2-4-7-15,0-4-6 16,0-4-4-16,0-5-7 0,0-4-3 16,0-9 0-16,2-6 0 15,2-9 3-15,4-2 2 16,2-4 0-16,2 3 1 15,2 3 0 1,0 8 2-16,-2 7 10 16,2 7 13-16,-2 4 4 15,2 5-5-15,-2 7-8 0,0 6-11 16,-1 5-5-16,-5 2-1 16,-2 0 0-16,2-2 0 15,-2-3 1-15,-2-4-1 16,0-9 1-16,0-5-2 0,0-5-16 15,0-9 12-15,4-4 6 0,2-1 1 16,2 0 1-16,2 0 4 16,6 5 15-16,-2 8 21 15,2 3 5-15,2 3-15 16,0 7-8-16,-2 5-7 16,-5 6-10-16,3 1-7 0,-6 4 0 15,-4-3-3-15,0-2-12 0,-2-4-20 16,-2-5-32-16,0-6-35 15,-6-3-55-15,4-12-2 16,-2 0-15-16,4-4-48 16,0-3 36-16,4 2 33 15,8 0 67 1,0 1 80-16,8 3 84 0,0 0-13 16,6 2 95-16,-8 1 1 15,-1 2 13-15,-3 0-54 16,-4 3-33-16,-4-1-23 15,-4 3-30-15,-2-1-13 16,-6 4-6-16,-4 0 7 16,-4 5 6-16,3 6-2 0,-7 4-8 0,2 4-5 15,2 3-4-15,4 0-6 16,6 1-1-16,4-4 0 16,2-4 0-16,10-6-3 15,4-5-10-15,6-5-8 16,-1-9-1-16,3-4 4 0,0-3 1 15,-10-2-1 1,0 1 9-16,-4 3 4 16,-6 0-2-16,-2 4 2 15,-2 3-1-15,0 2 1 16,-4 4 1-16,0 2 1 16,-2 5 4-16,2 6-1 0,0 1 0 15,-2 5-2-15,4-1-13 16,2-2-26-16,4-5-48 0,4-5-22 15,2-6-79-15,6-9-63 16,0-8-31-16,3-5 51 16,1-6-21-16,2 0 244 0,-4 4 26 15,0 0 119-15,-2 10 53 16,-4 4-6-16,-4 6-19 16,-2 5-15-1,-6 1-19-15,-4 6-46 16,-4 4-48-16,-2 5 22 15,-4 5 8-15,2 4-14 16,0 6-15-16,0 1-4 16,6 3 0-16,2-4-6 0,4-3-10 15,0-5 2-15,8-7-8 16,4-8-7-16,2-6-5 0,4-3-2 16,0-7-1-16,-2-5-7 15,-2-2-31-15,-3-3-24 0,-5 0-49 16,0-2-60-16,-2 4-131 15,2 0-345-15</inkml:trace>
  <inkml:trace contextRef="#ctx0" brushRef="#br0" timeOffset="52550.54">9678 5969 1058 0,'0'16'146'0,"4"7"-10"0,0 6-68 16,4 9-21-1,-3 5-12-15,5 4-18 0,0 1-6 16,-2-6-8-16,-2-2-1 16,0-11-1-16,0-9-1 15,-6-9-3-15,4-9-4 16,-4-7-26-16,0-10-29 0,2-6 56 15,0-4 5-15,2 1-1 0,2 2-4 16,2 4 5-16,0 9 1 16,0 4 6-16,2 5-2 15,0 5 2-15,-2 5-2 16,0 3-4-16,0 1 0 16,-2 3-2-1,-3-4-16-15,1-1-40 16,-2-6-46-16,4-3-50 0,-2-4-90 15,0-7-128-15,4-4 25 16</inkml:trace>
  <inkml:trace contextRef="#ctx0" brushRef="#br0" timeOffset="52664.01">9912 6236 108 0,'0'0'268'0,"0"0"-16"16,32 14-113-16,-22-4-56 0,0 4-20 16,-4 2-25-16,0-1-19 15,-2-4-15-15,-2-4-6 16,-2-6-67-16,3-6-144 15,-3-12-296-15</inkml:trace>
  <inkml:trace contextRef="#ctx0" brushRef="#br0" timeOffset="52786.44">9964 6100 404 0,'0'0'32'16,"0"0"-23"-16,0 0-46 0,0 0-196 15</inkml:trace>
  <inkml:trace contextRef="#ctx0" brushRef="#br0" timeOffset="53065.76">10029 6142 556 0,'0'0'167'0,"0"0"-26"16,24 39-26-16,-18-23 4 15,2-2-21-15,-8-3-11 0,2 1-13 16,0-5-33-16,0-2-22 0,-2-5-11 15,2-5-9-15,0-8-7 16,2-4 6-16,4-6 2 16,-2-5 0-16,4 1 4 15,4 3-1-15,1 4 3 0,1 7 12 16,4 9 11-16,-6 7 1 16,2 8-11-1,-6 8-15-15,-6 5-4 16,-2 2-1-16,-2-1-1 15,-2-3-29-15,-4-4-66 16,4-7-93-16,2-6-146 16</inkml:trace>
  <inkml:trace contextRef="#ctx0" brushRef="#br0" timeOffset="54591.85">11404 5907 812 0,'0'0'208'0,"0"0"-9"0,0 0-73 16,0 0-23-16,0 0-20 15,0 0-20-15,0 0-16 0,8 42-23 16,-14-8-7-16,4 8-5 15,0 4-1-15,2 2-5 16,0-1-5-16,0-6-1 16,4-7-20-16,2-11-68 0,4-9-110 15,6-9-283-15</inkml:trace>
  <inkml:trace contextRef="#ctx0" brushRef="#br0" timeOffset="55710.36">8966 6870 864 0,'0'0'281'0,"0"0"-99"16,0 0-51 0,0 0-54-16,24 45-26 15,-14-13-17-15,0 10 3 16,2 6-4-16,2 4-4 15,-6 0-13-15,6-3-11 0,-6-5-4 16,-2-9-4-16,0-9-24 16,-4-13-54-16,-2-10-52 15,0-6-172-15,0-8-171 0</inkml:trace>
  <inkml:trace contextRef="#ctx0" brushRef="#br0" timeOffset="56374.73">9205 7131 725 0,'0'0'459'0,"0"0"-284"15,38-5-59-15,-26-11-69 16,5-4-20-16,-3-7-9 0,4-2 2 15,-2-1-10-15,-6 2-2 16,-4 2-1-16,-6 5 0 16,-6 6-6-16,-8 6-5 15,0 7-2-15,-8 3 5 0,0 13 1 16,3 7 2-16,1 8 1 16,4 5 1-16,6 2 0 0,4 1 2 15,4 0 4-15,8-3 24 16,6-6 4-16,2-5 2 15,6-8-12-15,1-7-15 16,5-8-9 0,-2-5-6-16,-2-8-7 15,0-5-14-15,-10-2-39 16,-3 1-33-16,-7 2-38 0,0 3-83 16,-4 3-166-16,0 4-408 15</inkml:trace>
  <inkml:trace contextRef="#ctx0" brushRef="#br0" timeOffset="56728.42">9539 6977 799 0,'0'0'164'16,"0"0"28"-16,0 0-104 16,0 0-33-16,0 0-66 15,0 0 28-15,0 0 12 0,-30 30-8 16,10-5-2-16,6 1-7 0,4 2-5 15,6-1-2-15,4-4-1 16,0-7 1-16,12-3-1 16,2-5-1-16,4-7-10 15,2-2-3-15,0-7-1 0,-1-3 6 32,3-6 4-32,-10-1 1 0,0-2-2 15,-2-2 2-15,-8-2 1 16,-2 3-2-16,-2 0 0 15,-2 7-2-15,-6 2-19 16,2 8-27-16,2 1-14 16,0 3-7-16,6 1-31 15,0 2-35-15,0-2-4 0,0-1-56 0,6-1-104 16</inkml:trace>
  <inkml:trace contextRef="#ctx0" brushRef="#br0" timeOffset="57052.72">9690 6918 369 0,'0'0'169'0,"0"0"7"16,39 40-31 0,-23-20-13-16,-6 4 7 15,4-1-19-15,-2 0-7 16,-2-2-25-16,0-2-25 16,-4-6-20-16,-2-3-13 15,-2-5-13-15,-2-4-11 0,0-2-24 16,-6-8 14-16,0-3 3 15,-6-6 0-15,2-2 2 0,0-3 0 16,0-1 0-16,2-1 0 16,2 2 0-16,2 4 1 15,4 1-1-15,0 3 3 0,8 3 5 16,0 3-3-16,2 2-4 16,2 0-11-16,-2 3-16 15,2 3-15-15,-2 1-12 0,-2 0-21 31,0 2-49-31,-4 1-52 0,2-1-76 16,-1 1-107-16</inkml:trace>
  <inkml:trace contextRef="#ctx0" brushRef="#br0" timeOffset="57476.5">10015 6930 828 0,'0'0'107'15,"14"38"35"-15,-6-20-65 16,-4-2-24 0,-2 0-18-16,-2-7-16 15,0-4-13-15,-2-5-7 16,2-12-8-16,-4-8 5 16,0-7 3-16,4-5 3 0,0-1-4 15,8 2 3-15,4 5 1 16,2 6 4-16,8 10 9 15,0 7 17-15,1 6 25 0,3 8-18 16,0 7-1-16,-4 2-9 16,0 1-18-16,-4-4-9 0,-10 0-20 15,2-6-142-15,-2-4-217 16</inkml:trace>
  <inkml:trace contextRef="#ctx0" brushRef="#br0" timeOffset="58199.01">11263 6627 539 0,'0'0'683'0,"8"31"-461"0,-2-6-66 0,2 6-53 15,-4 3-37-15,2 6-15 16,-3 4-29-16,1-1-18 15,2-1-7-15,-6-4-52 16,6-4-91-16,4-8-127 0,6-7-447 16</inkml:trace>
  <inkml:trace contextRef="#ctx0" brushRef="#br0" timeOffset="72705.87">13056 2899 390 0,'0'0'123'0,"0"0"37"16,-8-32-22-16,7 27-36 0,1 5-10 16,0 0 37-16,0 9 14 15,5 3-67-15,1 9-9 16,2 6-6-16,4 9 0 16,-4 9-6-16,2 7-7 15,2 11-11-15,-4 3-15 0,0 0-9 31,2-5-10-31,-8-10-3 0,0-13 1 16,0-18-1-16,0-16-37 16,2-17-154-16,2-14-20 0,8-7-276 15</inkml:trace>
  <inkml:trace contextRef="#ctx0" brushRef="#br0" timeOffset="73256.39">13017 2686 896 0,'0'0'239'0,"0"0"-47"16,0 0-87-1,10 33-39-15,-14-10-35 16,-6 9-8-16,-2 6-4 16,-4 6-11-16,0-1-8 0,2-5 1 15,0-3-2-15,2-6-5 16,6-7-23-16,-4-2-74 16,6 1-49-16,4 2-123 15,2 8-256-15</inkml:trace>
  <inkml:trace contextRef="#ctx0" brushRef="#br0" timeOffset="73672.67">12822 3502 818 0,'0'0'231'16,"0"0"-45"-16,-2 31-53 0,8-19-31 16,10-3-18-16,10-4-21 15,7-5-12-15,19-8-8 0,12-14-14 16,11-8-9-16,11-9-11 16,-1-1-7-16,-2 1 0 15,-7 4 0-15,-11 9-2 16,-11 6-25-1,-10 5-71-15,-14 8-60 16,-7 4-81-16,-3 6-270 0</inkml:trace>
  <inkml:trace contextRef="#ctx0" brushRef="#br0" timeOffset="78466.5">13180 5917 556 0,'2'-10'155'0,"2"2"-1"15,-4 2-53-15,0 1 8 16,0 1-11-16,-4 4 4 0,0 4 11 16,0 7-3-16,0 7-29 0,0 9-19 15,0 7-10-15,2 8-14 16,2 4-7-16,0 2-10 15,0-1-12-15,0-4-5 16,6-7-2-16,0-12-3 0,4-11-67 16,3-11-105-16,11-4-217 15</inkml:trace>
  <inkml:trace contextRef="#ctx0" brushRef="#br0" timeOffset="81073.22">13130 6658 415 0,'0'0'239'0,"0"0"-34"0,0 0-37 16,0 0-19-16,4-32-22 15,-4 27-11-15,2 5-16 16,0 0-11-16,0 1-13 0,0 12-23 16,0 6-18-16,-2 8-24 15,2 9-9-15,0 7 0 16,0 6 2-16,-2-2-4 15,2-2 2-15,2-7-33 0,0-13-51 16,0-11-62-16,6-14-95 16,8-14-285-16</inkml:trace>
  <inkml:trace contextRef="#ctx0" brushRef="#br0" timeOffset="83998.7">9183 7564 782 0,'2'0'183'0,"-2"0"-32"15,-8 3-128-15,-4-1-13 16,-8 4 35-1,-2 2-21-15,-3 2 1 16,-3 3-2-16,4 0-10 16,2 2-1-16,4-1 17 15,6-1 15-15,4-1 14 16,6 1-2-16,2-3-5 0,10 0-8 16,6 1-17-16,6-1-8 15,4 1-7-15,4-1-2 0,-1 2-3 16,-3-1 1-16,-4 3-5 15,-6 0 4-15,-10 1-7 16,-6 3-2-16,-12 0-12 0,-10 0-14 16,-2 1-17-16,-5-3-12 15,-1-4-13-15,4-6-25 16,2-5-43-16,10-2-47 0,8-8-61 31,6-3-359-31</inkml:trace>
  <inkml:trace contextRef="#ctx0" brushRef="#br0" timeOffset="84312.5">9330 7361 982 0,'0'0'233'0,"0"0"-57"16,-2 51-49-16,6-22-33 15,0 9-17-15,4 9-29 0,2 6-14 16,0 3-16-16,2 3-8 16,-2-5-8-16,0-8-1 15,-1-9-2-15,-1-10-25 16,-2-10-37-1,-6-12-37-15,0-5-43 16,0-7-193-16,-2-6-90 16</inkml:trace>
  <inkml:trace contextRef="#ctx0" brushRef="#br0" timeOffset="84498.47">9227 7629 853 0,'0'0'465'0,"0"0"-304"0,29-19-16 16,-9 11-81-16,6-1-27 16,2-1-29-16,4 1-5 15,2 3-20-15,1 1-50 16,-5 2-21-16,-4 3-23 0,-4 0-61 31,-6 3-116-31,-2 1-154 0</inkml:trace>
  <inkml:trace contextRef="#ctx0" brushRef="#br0" timeOffset="84682.01">9632 7704 996 0,'14'28'105'0,"-4"-3"0"16,-2-1-70-16,-4-7-34 15,-4-8-22-15,-4-9-141 16,0-8-162-16</inkml:trace>
  <inkml:trace contextRef="#ctx0" brushRef="#br0" timeOffset="84798.13">9570 7544 469 0,'0'0'507'0,"0"0"-475"15,0 0-31-15,0 0-118 16,28-14-173-16</inkml:trace>
  <inkml:trace contextRef="#ctx0" brushRef="#br0" timeOffset="85130.55">9739 7577 864 0,'0'0'240'0,"26"52"-53"16,-16-26-46-16,-2-1-74 16,0-4-24-16,-2-3-16 15,-2-3-14-15,0-4-10 0,-4-8-1 16,0-5-11 0,0-11-13-16,0-5 16 15,0-1 7-15,0-4 2 16,4-1-2-16,6 3 2 15,2 4 1-15,-3 7 3 16,7 4 0-16,2 6 2 0,-2 5-3 16,2 6-3-16,-2 7 1 15,-2 1-1-15,-6 1-3 0,0-2-3 16,-2-1-31-16,-6-5-36 16,0-8-53-16,0-4-118 15,4-8-137-15</inkml:trace>
  <inkml:trace contextRef="#ctx0" brushRef="#br0" timeOffset="85568.34">10047 7352 740 0,'0'0'183'0,"0"0"42"0,8 41-90 16,-6-12-40-1,-2 8-45-15,0 8-28 16,0 7-4-16,0 4-3 16,0-3-1-16,2-9-1 15,2-12 7-15,2-16-7 16,6-16-4-16,4-11-32 0,10-16 24 16,-1-7 3-16,9-2-2 15,0 2 1-15,-2 6 0 0,-3 8 0 16,-11 4-3-16,-4 8-7 15,-8 5-1-15,-6 2 2 16,-4 1-20-16,-10 0 14 16,-4 1 15-16,-1 5-4 0,-5 3 4 15,2 4-1-15,4 3 3 16,6 6 4 0,8 1 16-16,4 4 10 15,12 2 8-15,8 1-2 16,6 1-2-16,2 1-11 15,-1-3-10-15,-1 0-17 0,-4-6 2 16,-4-8-31-16,-10-6-72 16,-4-9-78-16,-2-4-294 15</inkml:trace>
  <inkml:trace contextRef="#ctx0" brushRef="#br0" timeOffset="88509.2">13120 7366 804 0,'0'0'194'15,"0"0"15"-15,0 0-55 16,10 38-45-16,-6-13-29 16,-4 8-23-16,0 6-18 15,0 6-8-15,0 1-14 0,0 1-15 16,0-4 2-16,-4-6-6 16,0-8-46-16,4-13-108 0,10-9-116 15,6-7-426-15</inkml:trace>
  <inkml:trace contextRef="#ctx0" brushRef="#br0" timeOffset="91949.49">11364 7498 489 0,'4'-9'248'0,"2"0"-101"0,-4-3-52 16,-2-4 2-16,-2 2-11 15,-6 2-22-15,-6-1 6 16,-4 4-2-16,-4 4-11 16,-1 4-1-1,-5 1-3-15,-2 7-8 16,-4 9-14-16,0 5-8 16,3 8-11-16,-1 6 0 15,4 6-4-15,4 2-2 0,8 2-1 16,8-3 0-16,8-1 1 15,10-7-6-15,12-9 1 16,12-8-7-16,8-9 0 0,11-12 2 16,5-15 0-16,1-10-2 15,-1-8 4-15,-12-4 2 0,-9-5-6 16,-11 1 5-16,-12-1-3 16,-10 0-1-16,-8 3 2 15,-12 0 0-15,-9 3 1 16,-13 6 2-16,-2 9 1 0,-10 7-1 15,-1 10 5-15,-3 9-37 16,0 12-83-16,7 15-120 0,7 8-317 16</inkml:trace>
  <inkml:trace contextRef="#ctx0" brushRef="#br0" timeOffset="94790.08">13257 4127 756 0,'0'0'143'0,"0"0"30"0,32-32-81 15,-28 19-26-15,-2-2-6 16,-2 1-17-16,-2-3-3 0,-6 1 4 15,-6-4 8-15,-2 2-8 16,-6 1-6-16,0 3-8 16,-9 8-10-16,1 6-11 15,-2 15-3-15,2 11-2 0,2 9 2 16,5 11-2-16,5 4-1 0,8-1-1 16,8-4-1-16,8-10-1 15,14-7 1-15,7-11-4 16,11-11-4-16,8-10-1 15,5-14-3-15,3-8-1 16,-2-10 6-16,-9 1 5 0,-11-5 0 31,-8 2-1-31,-18 4-1 0,-8 6 0 16,-16 2-1-16,-8 6 0 16,-5 10 3-16,-5 6-4 15,-10 4-41-15,2 14-33 16,3 6-73-16,-1 7-151 15,4 5-322-15</inkml:trace>
  <inkml:trace contextRef="#ctx0" brushRef="#br0" timeOffset="95484.65">13432 4976 388 0,'0'0'136'31,"0"0"86"-31,10-30-99 0,-18 18 5 0,-4-5 5 16,-14-2 4-16,-6 1-19 16,-7 0-18-16,-7 3-6 15,-6 6-26-15,-1 9-23 16,1 9-11-16,2 15-7 15,5 14-9-15,5 8-8 16,6 9-6-16,10 3-2 0,8 1 0 16,14-4 1-16,10-5 0 15,18-8-1-15,16-9-2 16,18-16-7-16,13-15-2 0,12-12-1 16,7-19 2-16,-5-12 5 15,-11-7 4-15,-17-4-1 16,-19-5 1-1,-26-2-10-15,-16 1 2 16,-22 2 4-16,-14 4 1 16,-11 7 2-16,-7 12-2 0,-4 14-72 15,-5 15-71-15,5 16-74 16,7 16-194-16,7 14-463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1T00:04:31.2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18346 5819 400 0,'0'0'148'0,"0"0"-29"16,20-38 29-16,-16 22-46 16,-4-2-9-16,-8-3-11 15,-2-1-17-15,-6-5 0 16,-2-3-1-16,-6-2 12 15,-1-1-31-15,-5 2-22 0,-4 7-11 16,-2 10-8-16,3 10-1 16,-5 6 3-16,4 15-3 15,0 10 6-15,5 7-2 16,-1 6-2-16,4 4-7 16,2 7-20-16,6 4-6 15,2 2 5-15,8 3 8 0,8-1 3 0,6-5 10 16,16-9 4-16,12-13 0 15,14-14 1-15,9-13 39 16,9-13-10-16,7-14 7 16,-7-8-10-16,-3-3-10 15,-13-2-7-15,-10-1-9 0,-14 3-6 16,-15 3 2 0,-11-1-5-16,-7 1 0 15,-15 2-24-15,-8 0-13 16,-6 4-4-16,-6 3-13 15,1 3-54-15,-7 3-90 16,4 5-89-16,5 1-206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1T00:05:12.43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17961 3063 957 0,'0'0'302'15,"0"43"-155"-15,0-14-35 0,0 2-60 16,0 6-11-16,0 2-17 16,2 4 3-16,-2 0-2 0,2-2 2 15,0-2-7-15,-2-8-3 16,4-4-5-16,-4-8-6 15,0-6-2-15,0-7-6 16,0-6 4-16,-4-6-23 16,2-10 13-16,0-5 8 0,2-11 2 15,-2-2 0 1,0-9-4-16,-2-3 5 16,2-2-2-16,-2 2-1 15,0 3-1-15,0 5-2 16,2 8 0-16,0 5 1 15,2 8 3-15,0 4 0 0,2 6 4 16,4 2 2-16,0 5 9 16,6 4 17-16,0 8-13 0,6 6-7 15,5 9-8-15,3 5-3 16,10 1 0-16,0-2-1 16,5-3 0-16,3-7-2 15,4-5 5-15,-4-11 13 0,-3-5 6 16,-7-2 1-16,-4-11-2 15,-12-2-8-15,-10-7-11 0,-8-4-5 16,-6-5-2-16,-12-2-23 16,-4-1-60-16,-6 1-51 15,2 2-86-15,2 7-208 0</inkml:trace>
  <inkml:trace contextRef="#ctx0" brushRef="#br0" timeOffset="1223.43">18130 3538 824 0,'0'23'153'16,"-10"8"16"-16,-4 7-66 0,-6 5-34 15,-2 6-38-15,0 1-10 16,0 1-13-16,3-5-1 15,3-7-8-15,6-3-4 0,-2-8-7 16,8-7-70-16,4-4-69 16,6-6-114-16,6-2-392 15</inkml:trace>
  <inkml:trace contextRef="#ctx0" brushRef="#br0" timeOffset="2072.34">17754 3903 638 0,'0'0'292'0,"0"0"-145"0,0 0-18 31,0 0-26-31,0 0-31 16,28 37-18-16,-14-17-18 0,6 1-13 15,-2 3-9-15,4 1 9 16,1-2 5-16,1-4-2 16,4-9 8-16,0-10-8 0,2-5-12 15,-1-14-16-15,1-9 4 16,-4-6 0-16,-4-2-2 15,-4-3-2-15,-6 1-6 0,-6 6-93 16,-2 9-86-16,0 12-323 16</inkml:trace>
  <inkml:trace contextRef="#ctx0" brushRef="#br0" timeOffset="2758.27">18263 3556 1148 0,'0'0'181'0,"0"0"6"16,0 0-73-16,0 0-23 0,0 0-6 15,26 17-28-15,3-31-26 16,7-7-6-16,12-9-9 15,9-7-7-15,3-2-6 0,-2-1-1 32,-9 7-1-32,-7 5-8 15,-10 12-50-15,-14 11-57 16,-10 7-73-16,-8 15-142 0,0 8-649 16</inkml:trace>
  <inkml:trace contextRef="#ctx0" brushRef="#br0" timeOffset="4477.06">18461 3655 472 0,'0'0'184'0,"0"0"-55"0,0 0-18 15,0 0-5-15,0 0 0 16,0 0-2-16,0 0-8 16,0 0-9-16,0 0-17 15,0 0-15-15,0 0-18 16,28 25-1-16,-26-15-2 16,2-3-6-16,0 3-8 0,0 0-16 15,-4 0 0-15,0-2-4 16,2 0-5-16,0-3-10 15,-2-1-22 1,0-4-20-16,4-4-47 16,0-5-80-16,2-1-12 15,4-5-167-15</inkml:trace>
  <inkml:trace contextRef="#ctx0" brushRef="#br0" timeOffset="5431.11">18503 3672 95 0,'0'0'630'0,"0"0"-431"0,0 0-71 16,0 0-33-16,-42-5 2 15,19 10-37-15,-3 3-38 0,0 5-16 16,2 8-3-16,6 4-5 16,-2 6-1-16,14 4 5 15,-2 3 1 1,8 1 2-16,8-4 10 0,2-5 17 16,12-7 2-1,2-10-2-15,4-8-10 0,0-5 0 16,-1-10-2-16,-3-8-6 15,-2-6-5-15,-10-4-6 16,-4-3-5-16,-6-5 0 16,2-3-1-16,-10 0 1 15,-2-2 5-15,-4 4-3 16,-2 2-3-16,0 5 6 0,0 3-4 0,0 7 1 16,3 3 1-16,1 6 0 15,2 4 13-15,2 2-2 16,6 3 11-16,0 2 18 15,2 2 43-15,8 5-23 16,2 4-38-16,1 4-3 0,5 7-6 16,0 3-8-1,2 5-1-15,-2 4-5 16,-2 3-1-16,2-2 1 16,-6-2-3-16,2-5-14 15,-5-7-34-15,1-9-37 16,2-8-56-16,0-5-95 0,2-6-196 15</inkml:trace>
  <inkml:trace contextRef="#ctx0" brushRef="#br0" timeOffset="6031.64">18849 3519 779 0,'0'0'127'0,"0"0"22"31,-12-43-50-31,-2 27-31 16,-4-1-19-16,-4 7 1 16,-2 1 4-16,4 9-11 15,-3 3-25-15,3 12-9 0,6 9 4 16,4 10 7-16,6 3 4 15,4 6-4-15,8-1-9 16,8 4-1-16,6-3 4 0,-3-6 5 16,5-4-6-16,-2-5-10 15,-2-9-2-15,-6-5-3 0,-4-8-27 16,-6-4-30-16,-4-2-79 16,-4-4-149-16,-6-1-113 15</inkml:trace>
  <inkml:trace contextRef="#ctx0" brushRef="#br0" timeOffset="6232.42">18602 3705 729 0,'30'-9'568'0,"4"-4"-429"0,4-5-42 15,-1-2-76-15,-1 1-18 16,-6 1-7-16,-2 4-57 16,-8 8-80-16,-2 5-156 15,-9 2-403-15</inkml:trace>
  <inkml:trace contextRef="#ctx0" brushRef="#br0" timeOffset="8600">16366 3067 642 0,'0'0'73'16,"0"0"-13"-16,-30 34-3 0,12-17-22 16,0 11 3-16,0 10-5 15,-2 13-7-15,5 14-5 0,1 13 9 16,4 10 2-16,2 7 9 16,6 7 15-16,2-2-5 15,6-3-9-15,4-7-10 16,-2-8-9-1,-2-13-15-15,0-13-5 16,-2-16-6-16,-4-18-42 16,-8-11-81-16,4-11-144 0,0-17-233 15</inkml:trace>
  <inkml:trace contextRef="#ctx0" brushRef="#br0" timeOffset="9037.58">16000 3636 522 0,'0'0'305'0,"0"0"-225"0,0 0-28 16,0 0 65-16,-4 36-79 0,4-7 7 16,2 8-5-16,6 11-4 15,6 8 8-15,8 5 24 16,4 6-20-16,6-2-5 15,1-6 2-15,1-10-1 0,2-12-6 16,-4-13-11-16,-3-15-12 16,-3-10-15-16,-6-15-5 15,-2-10-2-15,-6-11 1 0,-6-7 5 16,-4-5-3-16,-2-3-20 16,-6-1-58-16,-2 2-46 15,2 6-83-15,2 11-153 16</inkml:trace>
  <inkml:trace contextRef="#ctx0" brushRef="#br0" timeOffset="9785.23">16227 2349 680 0,'0'0'196'0,"0"0"-46"16,16 38-13-16,-6-13-80 15,-5 7-9-15,5 5-6 16,0 8-18-16,-2 2-11 16,2 0-4-16,2-2-4 0,-8-3-1 15,2-10-5-15,-6-9 2 16,0-16-19 0,-4-9-97-16,-6-14-20 15,-2-10-43-15,2-6-105 16,-4-1-340-16</inkml:trace>
  <inkml:trace contextRef="#ctx0" brushRef="#br0" timeOffset="10039.43">16094 2506 717 0,'0'0'166'0,"0"0"16"15,29-1-46-15,-13 1-45 16,4-4-1 0,4-1-17-16,4-2-20 15,4-1-27-15,3-5-16 16,-1 2-7-16,2-3-4 0,-6 3 2 16,-3-1-9-16,-5 1-38 15,-8 3-38-15,-4 4-57 16,-6 0-111-16,-2 4-177 15</inkml:trace>
  <inkml:trace contextRef="#ctx0" brushRef="#br0" timeOffset="10524.74">16793 2184 700 0,'0'0'125'0,"0"0"-54"0,0 0 5 15,-36-23-33-15,12 23-17 0,-6 4-7 16,-3 10-12-16,3 4-2 16,0 8 0-16,6 5 6 15,8 3-8-15,6 4 13 16,4 3-8-16,6 1 15 15,8 0 31-15,6-1-4 0,2-2-5 32,2-1-26-32,2-6-9 0,-2-3-7 15,-4-6-2-15,-2-3-1 16,-4-7-12-16,-6-2-38 16,-2-6-29-16,-6 0-78 0,-4-5 1 15,0 3-72-15,0-2-125 16</inkml:trace>
  <inkml:trace contextRef="#ctx0" brushRef="#br0" timeOffset="10771.8">16419 2468 1178 0,'32'9'156'0,"4"-5"24"15,0-4-68-15,1-9-47 16,5-7-34-16,0-7-21 16,-2-1-8-16,-3-2-5 0,-1 6 1 15,-8 5-36-15,-6 6-35 16,-8 9-53 0,2 4-97-16,-7 10-364 15</inkml:trace>
  <inkml:trace contextRef="#ctx0" brushRef="#br0" timeOffset="17019.5">15865 3991 201 0,'0'0'642'0,"0"0"-365"0,34-23-51 16,-22 15-57-16,2 2-78 16,-4 1-7-16,-2 2-18 15,-4 3-21-15,-4 3-29 16,-6 8-12-16,-6-1-7 0,-4 6 2 15,-2 0-1-15,-2 2-12 16,2-5-24-16,2-2-10 0,6-6 3 16,2-1 28-16,6-4 12 15,2-8 9-15,10-2 7 16,-2-5 13-16,10-1 15 16,0-1-4-16,2 0 3 0,0 7-2 15,-6 5-12-15,-2 5-13 16,-6 5 3-16,-6 9-11 0,-8 6-5 15,-6 2-3-15,-2 2 4 16,-6-1-2-16,-2-2-11 16,2-2-35-16,0-7 1 15,9-3 20-15,-3-7 12 0,8-4 8 16,8-10 7-16,0-5 2 16,12-6 5-1,4-5-2-15,7-4 1 16,3-2 1-16,2 2 10 15,-2 6 14-15,-4 8-2 16,-4 10-2-16,-7 8 2 0,-9 15 5 16,-4 12-27-16,-11 4-8 15,-3 5 3-15,-8 1-2 16,0-1 0-16,2-4-5 0,0-6-10 16,6-3 5-16,3-9 7 15,7-6 2-15,6-8-1 0,2-5-6 16,7-9 4-16,11-4 7 15,4-5-1-15,4-1-1 16,0 6 0-16,-2 4 2 16,-5 4 1-1,-9 8 3-15,-4 4-1 16,-8 7-6-16,-2 1-23 16,-6 4-119-16,0 0-81 0,1 1-213 15</inkml:trace>
  <inkml:trace contextRef="#ctx0" brushRef="#br0" timeOffset="17859.02">16713 3940 1044 0,'0'0'180'0,"-35"28"9"16,11-7-82-16,-4 6-22 16,2 0-30-16,0-2-23 15,8-2-18-15,7-4-6 0,1-5-1 16,10-9 8-16,2-5 11 0,9-10-12 16,7-8-11-16,4-3 0 15,8-6 0-15,0 2 0 16,-4-1-2-16,-5 5 0 15,-1 4 2-15,-6 4-4 16,-14 7 0-16,0 6-4 16,-14 4 2-1,-6 7-2-15,-5 5 3 0,-3 5-9 16,0 4-4-16,2 2 6 16,8-3 7-16,0-3 4 15,11-5 0-15,3-7 1 16,8-8 3-16,5-6-2 0,11-9-1 15,6-5 4-15,6-5 12 16,6-6-6-16,-3 4-5 0,-3 2 1 16,-8 9-1-16,-10 10 2 15,-8 9 4-15,-16 16-14 16,-6 5-1-16,-10 8 2 16,0 4 0-16,1-1 0 15,1-7 2-15,6-4-3 0,8-9 2 16,2-9-2-1,8-7-7-15,8-11 1 16,6-11 9-16,10-6 0 16,3-6-3-16,3 1 2 15,-2 3-1-15,-6 5 0 16,-8 14 2-16,-14 11 4 0,-12 16 16 16,-12 12-21-16,-10 9-1 15,-3 1 1-15,-3-1-2 0,2-8 0 16,8-10-2-16,8-8-4 15,9-11-20-15,9-12 1 16,6-8-8-16,11-7-26 16,11-2-40-16,6-5-41 0,6 1-14 15,6 2-124-15,-7 8-217 16</inkml:trace>
  <inkml:trace contextRef="#ctx0" brushRef="#br0" timeOffset="18892.66">17494 3983 959 0,'0'0'188'16,"0"0"22"-1,0 0-96-15,30-7-31 16,-30 13-24-16,-12 4-31 16,-2 10-22-16,-12 3 7 0,-4 8 2 15,-5 3-4-15,1-5-7 16,4-4-2-16,8-7-1 16,4-5-1-16,12-12-1 15,6-4 2-15,8-10 1 0,8-7 4 16,8-4-3-16,4-7 0 0,4 2 0 15,-3-2-4-15,-1 5 4 16,-4 4-3-16,-8 5 0 16,-6 9-1-16,-10 7 2 15,-6 5-4-15,-10 12 2 0,-2 4 0 16,-10 4 1-16,1 5 1 16,-3 0-2-16,4-4 4 0,4-4-3 15,2-7 2-15,10-10-2 16,4-8-3-16,6-11 5 15,10-10 2-15,4-8-1 16,12-7-2-16,4-3-2 16,7 0 5-1,-1 2-3-15,-4 9 1 16,-4 11-2-16,-10 9 1 0,-12 12 2 16,-10 17 1-16,-12 8-7 15,-10 6 4-15,-10 5 3 16,-2 3 2-16,1-5 0 15,3-7 5-15,4-7 4 16,8-5-7-16,8-11-10 0,14-8 5 16,2-15 1-16,14-9 11 0,12-9-2 15,8-11-6-15,0-4-3 16,5-3-2-16,-7 5-4 16,-6 9 1-16,-8 11 2 15,-16 18-4-15,-8 13-1 0,-16 23 2 31,-4 13 4-31,-6 13 1 0,-1 7-1 16,-1 4 2-16,4-6 7 0,8-8 3 16,0-12-4-16,14-13-8 15,6-20-1-15,8-9-3 16,12-19-1-16,8-11 1 16,8-11-10-16,3-3-20 15,-3 2-22-15,-4 8-30 0,-10 13-17 16,-10 19-23-16,-12 18-50 15,-10 20-169-15,-6 15 38 16,-4 10 116-16,-6 12 166 16,2-2 147-16,4-8 83 15,3-12-9-15,1-11-23 0,10-20-96 32,0-19-75-32,6-20-3 0,6-12-1 15,2-6-245-15</inkml:trace>
  <inkml:trace contextRef="#ctx0" brushRef="#br1" timeOffset="23287.86">17140 3211 879 0,'0'0'205'0,"-15"-45"-53"16,-5 30-7-16,-6 6-80 16,-6 6 0-16,-2 11-14 0,1 17-13 15,1 15-8-15,4 13-3 16,10 10-7-16,6 5 1 16,12 2 2-16,4-3 6 15,12-11 6-15,8-14-5 16,8-15-11-16,5-18-10 0,7-17-9 15,2-17-3-15,-1-16-2 0,-1-10-9 16,-10-8-7-16,-8-1 10 16,-10-2 6-16,-16 6 2 15,-20 5 0-15,-8 9 0 16,-12 9 1-16,-5 11-7 16,-5 13-16-16,-2 9-18 0,5 18-57 15,5 12-57 1,6 9-166-16,10 3-450 15</inkml:trace>
  <inkml:trace contextRef="#ctx0" brushRef="#br1" timeOffset="23934.67">19989 3044 1103 0,'6'32'93'0,"2"10"70"15,0 7-81-15,-2 11-34 16,2 4-9-16,4 6-13 0,-5-1-18 16,3-5-6-16,-2-12-1 15,-8-10-5-15,0-17-60 16,0-17-101-16,-6-11-193 0,4-16-387 15</inkml:trace>
  <inkml:trace contextRef="#ctx0" brushRef="#br1" timeOffset="24172.94">19987 2937 972 0,'0'0'151'0,"0"0"56"0,-4 32-77 15,2-9-42-15,-2 7-18 16,-2 7-39-16,0 10-18 16,-4 7-11-16,0-1-3 15,-4-5-31-15,-2-4-92 16,4-11-81-16,1-10-241 0</inkml:trace>
  <inkml:trace contextRef="#ctx0" brushRef="#br1" timeOffset="24420.54">19824 3533 1130 0,'0'0'168'0,"0"0"-12"15,32 41-30-15,-14-27-34 16,4-4-28-16,11-2-24 16,5-7-26-16,10-5-9 0,7-10-7 0,7-7-9 15,3-2-102-15,-1-3-94 16,0 6-177-16</inkml:trace>
  <inkml:trace contextRef="#ctx0" brushRef="#br1" timeOffset="25222.37">22812 3061 777 0,'0'0'284'0,"35"-39"-55"15,-7 17-55 1,6-7-66-16,6-3-28 16,7-1-32-16,1 2-25 15,-2 3-15-15,-7 12-5 0,-9 9-3 16,-14 12 1-16,-14 16 0 15,-12 12-5-15,-14 9 0 16,-8 7-4-16,-5 3-4 16,-3 2 6-16,2 1 8 0,4-1-1 15,11-5 5-15,5-3 4 16,8-6 22-16,10-7 16 0,10-9-3 16,14-10-9-16,5-5-8 15,13-6-18-15,8-3-8 16,7-3-3-16,1-5 2 15,-2 0-10 1,-5 2-51-16,-13-2-33 16,-6 3-46-16,-8 5-62 15,-9 1-204-15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1T00:07:02.9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15079 6643 593 0,'0'0'102'0,"0"0"40"16,27-27-33-16,-13 14-15 15,2 1-7-15,2-1-16 0,0-2-13 16,0-2 0-16,2 1-14 15,2-2-6-15,1 0-6 16,5 0-11-16,6-1-11 16,6 0-6-16,9 3-2 0,7-4-1 15,11 3 1-15,11-1-3 0,13 0 2 16,5 0 3-16,15 1 3 16,10 0-6-16,10 3 0 15,8 0-1-15,10 4-1 16,10 2 1-16,6 3 2 15,8 5-4 1,6 0 1-16,3 4 0 16,3 5 3-16,4 1-6 0,-3 2 6 15,3 3-2-15,-4-1 0 16,-10 0 1-16,-4 0-1 16,-7 0 1-16,-7 1-2 15,-8-1 3-15,-10 3-1 16,-6 0 1-16,-5-1-2 0,-9 1 1 15,-12-1-2-15,-8-2 2 0,-7-2-1 16,-7-3-1-16,-13-1 3 16,-5-2-2-16,-5-3 1 15,-7-1-2-15,-7-2 0 16,-6 0 3-16,-7 0-2 0,-7 0 3 31,-4 0 1-31,-6 0-3 0,-6 0-1 16,-4 0-2-16,-2 3 2 15,-2-1-1-15,-2 2-2 16,-2 1 1-16,0 0 1 16,2 3 1-16,-2 0-1 0,0-1 0 15,0 0 1-15,0-1 0 16,0-1 1-16,2 0-3 0,2 0 4 16,0 2-1-16,4-1 0 15,-2 1-1-15,2 0 1 16,3 0-1-16,-5 2 0 15,4 0 0-15,0 3 0 0,0 2-1 16,2 3 1-16,2 8-1 16,2 8 0-16,0 6 0 0,2 13 1 15,0 14-1-15,1 14 1 16,1 16 0-16,2 15 0 16,-2 15 1-16,0 5 0 15,-2-3 1-15,-6-6-2 16,-4-15 1-16,-4-18-1 0,0-19 1 15,-2-17-2 1,2-12-8-16,5-9-5 16,1-9-8-16,6-4-19 15,2-5-4-15,2 1-29 16,2 2-33-16,-8 5-12 16,-2 6-66-16,-6 5-190 0</inkml:trace>
  <inkml:trace contextRef="#ctx0" brushRef="#br0" timeOffset="570.07">20599 8038 412 0,'-8'-9'55'16,"-2"2"70"-16,2-1-13 15,0 0-27-15,-2 3-12 16,4 0-12-16,0 4-8 16,2 1-13-16,4 1-7 15,0 9 6-15,2 3-1 0,6 6-17 16,4 8-6-16,4 8 4 15,4 4-4-15,4 2-8 16,3 5-1-16,3-4 13 0,2-4 26 16,2-9 7-16,-1-8-13 15,-1-12-8-15,0-11-7 0,-2-17-8 16,0-23-8-16,-3-17-4 16,5-24-2-16,-10-20-1 15,4-15-1-15,-2-7-1 16,0 7-1-16,-3 15 0 0,-3 23-5 15,-4 25-15-15,-2 28-54 16,-2 25-86-16,-2 11-185 0</inkml:trace>
  <inkml:trace contextRef="#ctx0" brushRef="#br0" timeOffset="2626.18">20915 10579 170 0,'0'0'39'0,"0"0"23"16,0 0-7-16,29-1-3 0,-21 0 11 16,-4-3-19-16,0 3-1 0,-4-2-5 15,0 2 5-15,2 0 1 16,-2 1-5-16,0 0-14 16,-2 0-8-16,2 3 5 15,-4 3-1-15,2 3-7 16,0 2-8-16,-2 4-1 0,2 4 2 15,0 4 0 1,-2 1 4-16,-2 6-4 16,-2-1 5-16,-1 3 1 15,-3 2 4-15,-4 0-2 16,0 3-9-16,0 1 9 16,0-1-13-16,2 4 0 0,-2 1 22 15,6-1 0-15,-4 3-11 16,4 0-5-16,1 0 4 0,1-1 0 15,-2 0-1-15,-2-4 0 16,0-1-3-16,-2-4 2 16,-2-4-2-16,-2-3-1 15,0-4 2-15,0-3-1 16,3-4-1-16,-3-2-1 0,2-1 1 16,2-3-2-16,2 0-1 0,2-1-1 15,0 0-3-15,2-1 2 16,-2-1-2-16,0-1 2 15,0-1 0-15,-6 0 0 16,-3-2 0-16,-5 1-1 16,-6 0-2-1,-4 0 1-15,-10-2 0 0,-3 2 1 16,-9-2 0-16,-5 1 2 0,-11 0 3 16,-3-1-2-16,-11 2-1 15,-7 1 0-15,-10 2-1 16,-7 0 2-16,-9 4-3 0,-8 1 1 15,-8 1 3 1,-4 0 2-16,-4 2 4 0,-4-1 2 16,2 2-2-16,0 1 6 15,2-1-8-15,4 1 0 16,2-1-5-16,8 0 1 16,5-2-4-16,7-2 3 15,8 2-2-15,10-1 0 0,9 0 0 31,13 1-4-31,11-2 4 0,9 1-2 16,13-1 0-16,12 0 0 16,10 0-1-16,4-1 1 15,10-1-8-15,8 2-11 16,0-4-18-16,0 1-19 16,0-3-68-16,0-6-114 0,-3-2-462 15</inkml:trace>
  <inkml:trace contextRef="#ctx0" brushRef="#br0" timeOffset="3258.65">17345 11688 480 0,'0'16'6'0,"-6"3"7"0,-10 0 6 15,-8 0 16-15,-7-2 17 16,-5-1 12-1,-8 1-11-15,-6-2-4 16,-5 2-18-16,-3 3-17 16,3 2-8-16,3 3-3 15,10 4 0-15,10 3 1 0,13-2 2 16,11 2-4-16,8-4-2 16,14 0-1-16,11 1 3 15,11 1 0-15,12 0-1 0,3 2 0 16,9-2-1-16,10 1 3 15,1-2 22-15,7-1 16 0,1 0 1 16,0-1-5-16,-1-2-4 16,-9-3-15-16,-7-3-10 15,-12-5-5-15,-11-5 0 16,-13-6-3-16,-14-5-33 0,-12-13-96 16,-14-10-271-16</inkml:trace>
  <inkml:trace contextRef="#ctx0" brushRef="#br0" timeOffset="14637.64">9576 12216 714 0,'0'0'141'0,"0"0"52"16,0 0-79-16,0 0-51 15,-33 27-9-15,13-21-13 0,-10-2-9 16,-2-4-7-16,-14 1 10 15,-1-1-6-15,-7 0-23 16,-4 3 4-16,-7 1-9 0,-3 3 0 16,-7 0 0-16,-5 3-1 15,-3 1-22-15,2 1-34 0,1 2-47 32,3-3-41-32,11-3-80 15,7-3-157-15</inkml:trace>
  <inkml:trace contextRef="#ctx0" brushRef="#br0" timeOffset="15255.04">8649 12588 253 0,'0'0'270'15,"0"0"-164"-15,-28-22 13 0,10 9-54 16,0-2-33-16,-4-2-8 16,-2 3-7-16,3 0-3 0,-3 2-7 15,4 1-4-15,-2 0-3 16,0-1-4-16,-6 1-30 15,5-4-22-15,-3 0-4 16,2-5 4-16,-2 0 36 0,4-3 18 16,0 2 43-16,4-2-7 0,5 1 21 15,3 2 16-15,4-2 17 16,6 2 35-16,8-2-3 16,9-2-12-16,13 4-19 15,12 1-11-15,16 2-27 16,9 1-15-1,9 4-5-15,3 4-2 16,-1 1-9-16,-5 1-14 0,-9 2-4 16,-15 0 0-16,-9 2-3 15,-14-1-9-15,-12-2-30 16,-22-3-36-16,-14-11-202 16,-16-7-26-16,-6-9-473 15</inkml:trace>
  <inkml:trace contextRef="#ctx0" brushRef="#br0" timeOffset="16888.66">9169 6009 702 0,'14'11'165'0,"0"-2"-33"16,6-1-24-16,-6-1-26 16,8-5-25-16,7 0 4 15,13-2-7-15,6-1-7 0,15 1-10 0,15 2-8 16,5 3 2-16,15 8-11 15,1 2-10-15,2 3-1 16,-2 3 1-16,-11-1-2 16,-11-5-2-16,-17-5-7 15,-18-5 3-15,-21-7-1 0,-19-14-24 32,-11-9-100-32,-17-7-42 0,-8-6-99 15,0-4-194-15</inkml:trace>
  <inkml:trace contextRef="#ctx0" brushRef="#br0" timeOffset="17289.16">9690 6329 607 0,'0'0'188'15,"41"20"-30"-15,-13-14-19 16,6-1-30-16,8-2-27 16,5-3 0-16,7 0-25 15,3-6-20-15,7 1-1 0,4-3-7 16,-5 3-10-16,1-3-4 15,-9-2-7-15,-7-5-1 0,-8-10-1 16,-9-10-6-16,-13-12-3 16,-12-12-1-16,-8-11-1 15,-20-9 0-15,-15-8 2 16,-17 1 0-16,-11-2 0 0,-15 5-30 16,-7 8-46-16,-5 11-64 15,7 9-120-15,11 10-213 0</inkml:trace>
  <inkml:trace contextRef="#ctx0" brushRef="#br0" timeOffset="18204.95">10049 7769 376 0,'0'0'78'0,"0"0"12"15,0 0 1-15,0 0-12 16,0 0 33 0,0 0 41-16,0 0-19 15,48-26-23-15,-16 23-24 0,13-1-12 16,3 1-22-16,7 2-16 16,3 1-9-16,8 2-9 15,-1 7-11-15,-1 1-5 16,-3 3-2-16,-5-1 0 0,-12-2-1 15,-11-3-12-15,-15-3-37 16,-6-4-42-16,-12-2-83 16,0-5-237-16</inkml:trace>
  <inkml:trace contextRef="#ctx0" brushRef="#br0" timeOffset="18590.66">10393 7541 482 0,'0'0'289'0,"0"0"-103"0,33 19-25 16,-13-15-44-16,6 0-26 15,6-2-25-15,10 0-25 16,7-1-15-16,7 0-9 16,7 4 3-16,3 4-3 0,-2 8-2 15,-3 7-5-15,-5 9-4 0,-12 9 2 16,-13 10-3-16,-13 6-2 16,-16 6-2-16,-12 0-4 15,-16-2-1-15,-19-7 1 16,-11-6 0-16,-9-10 3 0,-7-3-1 15,-7 0-35-15,-3 4-30 32,1 7-63-32,11 8-141 0,13 8-364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1T00:07:40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7942 1897 107 0,'0'0'711'0,"15"-41"-622"0,-11 12 43 16,-4-8-51-16,-4-9-60 0,-8-7-8 16,-9-10 18-16,-9-4-12 15,-16 0-1-15,-7 1-9 16,-13 7-5-16,-10 12 11 15,-9 10 7-15,-4 13-14 0,1 15-6 16,1 9 0-16,5 12-2 16,11 13 0-1,7 10-1-15,11 12-1 16,15 12 2-16,6 12 3 16,12 11-1-16,10 11 4 15,8 7 61-15,2 9 17 16,12 7-20-16,-2 6-15 0,6 4-19 15,0 1-8-15,0 0-9 16,-2-7-5-16,4-8-2 0,4-13-1 16,-1-12 0-16,1-16 4 15,12-17 8-15,4-15 14 16,11-18-9-16,11-17-10 0,10-10-7 16,5-21-2-16,10-12-1 15,3-13-2-15,1-11 1 16,-1-10-1-1,-7-11 1-15,-9-5 0 16,-13-11-3-16,-13-10 6 16,-16-6 2-16,-22-2-3 15,-18-6 0-15,-20-5-2 0,-22-3 0 16,-17 1-1-16,-15 3 2 16,-11 1-2-16,-4 5-1 15,-5 13-36-15,13 17-112 0,23 25-159 16</inkml:trace>
  <inkml:trace contextRef="#ctx0" brushRef="#br0" timeOffset="10085.82">7886 1508 188 0,'0'0'772'0,"0"0"-641"16,0 0-28-16,0 0 47 15,0-33-75-15,0 20-25 0,0 4 3 16,0-2-12-16,0 1-4 16,2-2-6-16,4 3-3 15,2 0-9-15,0-4-5 16,6 0-4-16,0-3-1 0,3-3-1 16,7-2 2-16,2-5 2 0,0-3 1 15,8-3 4-15,5-2-2 16,7-3 1-16,6-2-4 15,9-4-7-15,11-3-2 16,11-1-6-16,9-3 0 16,9-5 4-1,6 0-1-15,10-4-8 16,11 1-17-16,9-4 16 0,10-1 5 16,11 5-14-16,11 2-6 15,6 3 7-15,12 4 9 16,6 5 1-16,11 7-9 15,-1 5 2-15,5 9 2 16,9 9 2-16,-3 9-3 0,5 5-2 0,-1 13 6 16,-3 10 5-16,5 6 3 15,-9 13 1-15,-3 7 0 16,-1 10-1-16,-8 8 3 16,-7 8-3-16,-5 10 1 15,-6 7-1-15,-6 4 1 16,-16 6-1-1,-8 5-1-15,-10 0 2 0,-20-5-2 16,-16-4-9-16,-14-9-24 16,-27-17-4-16,-18-18-5 15,-23-21-34-15,-17-19-62 16,-12-16-175-16,-13-19-139 16</inkml:trace>
  <inkml:trace contextRef="#ctx0" brushRef="#br0" timeOffset="10586.74">13879 1437 738 0,'0'0'103'0,"0"0"-2"0,0 0 16 15,0 0-1-15,0 0-59 16,45 14-32-16,-15 6-4 0,4 7 5 16,14 4 11-16,11 5-10 15,7 3-1-15,9 3 18 16,9-4 7-16,-3-5-1 0,1-7-3 16,-9-12 4-16,-5-14-9 15,-13-14-7-15,-11-24-20 16,-16-21-10-1,-18-17-7-15,-14-17-2 16,-18-7 0-16,-18-1-1 16,-11 7 0-16,-13 13-4 15,-4 14-19-15,3 15-51 0,1 12-70 16,13 10-135-16,9 10-489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1T00:08:26.1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14101 6945 69 0,'8'0'20'0,"-4"-4"-28"0,6-6-31 15</inkml:trace>
  <inkml:trace contextRef="#ctx0" brushRef="#br0" timeOffset="316.33">14352 6619 197 0,'0'0'47'0,"0"0"-8"15,15-37-4-15,-7 33 27 16,-6 4-2-16,4 0-19 16,-2 6-15-16,0 5-18 15,-2 1-5-15,-2 2-11 0,-4 5 7 16,-4 0-5-16,-2 4-32 16,-3 1-34-1,1 3-24-15,-4-2-10 16,2 2-45-16</inkml:trace>
  <inkml:trace contextRef="#ctx0" brushRef="#br0" timeOffset="918.98">14220 6946 98 0,'0'0'58'0,"0"0"15"16,0 0 12-16,-19 31 22 15,17-26 3-15,-4 0 6 0,4-2-10 16,-2 1-25-16,0-1-1 31,2-1-26-31,0 1-6 0,0-3-11 16,0 0-16-16,2 0-19 15,0-10-12-15,2-6 23 16,4-9 15-16,6-7-2 16,2-9-14-16,1-10-5 0,7-5-3 15,-4-5-2-15,4-1 0 16,2-3 1-16,2 0 0 15,1 0 1-15,5 2 1 16,6-3 10-16,4-2 12 0,5 0-2 16,7-1 2-16,8 1-8 15,-1 0-9-15,11 0-5 0,-1-2-1 16,17 2-2-16,-3 0 0 0,10-1-1 16,5 3-2-16,3 5 1 15,4 5 1-15,2 9-1 16,5 9 1-16,-1 8 2 15,6 8-2-15,6 9 0 0,2 9-1 16,0 4 2-16,5 13-3 16,-3 9 1-16,4 6 0 15,-8 6 0-15,-4 8 1 16,-2 4 0-16,0 6-2 16,-3 5-9-1,-7 10-6-15,-6 3 2 16,-5 8 8-16,-9 7 4 15,-10 5 2-15,-9 5 1 0,-9 2-2 16,-9-4 2-16,-8-5 0 16,-12-10-1-16,-11-13 1 15,-7-11-3-15,-8-13 1 16,-6-12-10-16,-10-6-112 0,-2-5-85 16,-1 1-193-16</inkml:trace>
  <inkml:trace contextRef="#ctx0" brushRef="#br0" timeOffset="1541.76">17794 6615 440 0,'0'0'44'0,"-28"-12"56"15,16 11-27-15,0 1-3 0,4 5-4 16,0 4 10-16,2 4 7 15,6 5-2-15,2 3 16 0,10 3-19 16,2 4-5-16,10 0-18 16,4 1-16-16,8 2-18 15,1-2-4-15,3 0-2 16,2-2 2-16,0-6-4 0,-3-5-6 16,-1-8-2-16,-4-8-3 15,2-16-2-15,-5-15-3 16,-1-18-1-16,-2-18 1 15,-2-16 2-15,-2-14 1 0,-5-11 0 16,-3-6 1-16,-4-1 1 16,-6 4-3-1,-2 8 2-15,0 13-36 16,-2 18-118-16,6 18-212 16,8 24-455-16</inkml:trace>
  <inkml:trace contextRef="#ctx0" brushRef="#br0" timeOffset="32173.79">9999 10301 189 0,'-10'-21'100'0,"6"5"0"16,-5 2 28-16,3 4-113 15,2 1 12-15,-2 2-33 16,-2 3-24-16,2 1-48 16,2 3-45-16,0 5-67 15</inkml:trace>
  <inkml:trace contextRef="#ctx0" brushRef="#br0" timeOffset="33198.36">9892 11015 165 0,'0'0'147'0,"0"0"7"15,0 0 1-15,-28-20-19 16,20 16-27-16,-6-1-16 0,-1-1-26 16,-1-1-19-16,-2 2-19 15,0-2-12-15,-6-1-7 16,0-1-5-16,-2-1-3 0,1-1-2 15,1-6 2-15,-2 3-3 16,2-8 3-16,0-3-3 16,6-5 0-16,1-5 11 0,3-5 24 15,2-2 1-15,0-1-7 0,2 1-9 16,2 2-9-16,4 5-3 16,-6 0 1-16,4 2 2 15,2-2 6-15,2-3-9 16,-6-2-2-16,4-3-3 15,0 0 0 1,2 1-2-16,0 2 1 16,2 7 1-16,0 2 0 15,6 5 1-15,4 6 3 0,0 3 3 16,6 6-5-16,-2 1-3 16,4 3-32-16,2 0-46 15,-5 3-56-15,5 0-74 16,-4 0-105-16</inkml:trace>
  <inkml:trace contextRef="#ctx0" brushRef="#br0" timeOffset="33863.11">9354 9945 456 0,'0'0'228'0,"0"0"-91"0,0 0-93 16,0 0-16-16,0 0-6 15,0 0-6-15,0 0 1 16,0 0 8-16,0 0 33 16,0 0 32-16,0 0 1 15,10-38 5-15,6 22-16 0,0-4-26 16,5 3-2-16,3-2-5 0,2 4 5 15,2 7-12-15,0 3-15 16,1 5-2-16,-3 5-15 16,2 6 3-16,-4 7-3 15,-4 6-3-15,-2 3-5 16,-6 6-1-16,-6 1-1 0,-4 3 2 16,-2-1-1-1,-4-2-5-15,-8-1-30 16,0 0-23-16,-2-1-11 15,-2 0-23-15,6 2-57 16,0 1-81-16,8 1-159 16</inkml:trace>
  <inkml:trace contextRef="#ctx0" brushRef="#br0" timeOffset="34819.05">9658 9363 552 0,'0'0'205'16,"0"0"-90"-16,0 0-50 0,0 0 23 15,-22-42-5-15,8 25-13 16,-2-4-9-16,0 0-16 16,-8-4-15-16,-1-2-14 0,-3-5-10 15,-2-2-3-15,-4-6-1 16,0-3 14-16,3-5 13 16,1-3-16-16,0-1-8 15,4-3-1-15,0-1-2 0,9 3 0 16,5-2 3-16,6 1-2 15,4 0-1-15,4 0 20 0,8-2 24 16,1-1 7-16,7-2-13 16,0 2-24-16,4 0-12 15,4 3-2-15,4 3 0 16,0 8-4-16,-1 6-30 0,-3 8-5 31,0 6-31-31,0 9-89 16,-4 8-105-16,-1 6-254 0</inkml:trace>
  <inkml:trace contextRef="#ctx0" brushRef="#br0" timeOffset="35401.41">9209 8126 353 0,'0'0'143'0,"0"0"-29"16,0 0-40-16,0 0-17 0,0 0 12 15,0 0 63-15,0 0 20 16,0 0-36-16,0 0 4 0,42-19-21 31,-21 8-23-31,1-4-22 16,8-1-18-16,0-5-15 0,6 2-11 15,-3 0-3-15,5 3 1 16,-4 4 8-16,0 5 6 16,-3 7-8-16,-1 0-7 0,-8 4 0 15,0 8-3-15,-4 5-1 16,-2 7-4-16,-6 6 0 15,-4 6-1-15,-2 6 0 16,-6 6 0-16,2 3-12 16,-6 3-20-16,-2-1-19 0,-6-2-17 15,2-7-15-15,-4-1-54 16,2-6-105-16,4 0-168 0</inkml:trace>
  <inkml:trace contextRef="#ctx0" brushRef="#br0" timeOffset="40036.74">18020 10703 561 0,'-6'-8'96'0,"-2"-2"29"16,-1-1-51-16,-5 0-19 16,-6-1-10-16,-2 3-20 15,-8-1-2-15,0 1 11 0,-5 1-6 16,-3-1 2-16,0-1-7 0,-2 2-3 16,5-2 1-16,-3 0 4 15,-2 1-3-15,0 3 20 16,-3-2-13-16,-3 1-13 15,0 0-10-15,-1 3 4 16,1 2 6-16,0 2 5 0,3 0-6 16,-1 1 0-1,2 4 6-15,2 0-1 16,-1 1-11-16,3 0-8 16,0-1 1-16,1 0 0 15,3 0 0-15,-2 0 0 16,2 3 5-16,2-1 8 15,1 5 1-15,3-2-9 0,-2 1 1 16,4 3 1-16,2 0-4 0,3 4 2 16,-1 0 6-16,0 2 2 15,4 2-5-15,0-1-1 16,0 2 2-16,6 0-3 16,-2 1 0-16,4 2-4 0,1-1 1 15,-1 5-5-15,4 2 4 16,0 3-2-1,0 2-1-15,2-2 2 16,4 2-2-16,0 1 7 16,10-1-4-16,-2-1 1 15,10-3-4-15,3-2 0 16,9-4 0-16,6-3 1 0,10 0-3 16,-1-5 1-16,13 1 0 15,-2 0 2-15,3 0 0 0,1-1-1 16,1 0-1-16,-1-3 0 15,-1-4 0-15,7-7-3 16,2-5 1-16,9-6 1 16,8-13-1-16,7-9 1 0,-3-9 2 15,3-2-2-15,-3-6 1 16,-10 0 1-16,-5 1 2 0,-11 2-5 16,-7 4 3-16,-8 1-2 15,-14-1 0-15,-9 0-1 16,-11-3-1-16,-12-1 1 0,-6-1 0 15,-20-1 0-15,-13 1 1 16,-9-1 2-16,-18 5-1 16,-9 1 3-1,-12 2 1-15,-9 8-1 16,-5 7-64-16,0 9-89 16,13 12-170-16,13 9-412 15</inkml:trace>
  <inkml:trace contextRef="#ctx0" brushRef="#br0" timeOffset="43725.32">22235 8212 827 0,'30'-28'187'0,"-8"-6"-50"16,-8-9-62-16,-10-8-38 15,-10-6-17-15,-16-5-11 16,-12-2-3 0,-15 2 1-16,-13 4 5 15,-9 4-1-15,-9 7-5 16,-5 9-1-16,-1 12-2 0,-1 12 2 15,4 12-1-15,1 12 0 16,5 18 1-16,3 16-2 16,3 15 0-16,3 9 0 15,7 11 38-15,5 8 1 0,4 4-14 16,9 2 2-16,5 2-12 16,10-1-7-16,12-6-5 0,14-8 0 15,18-10-3-15,30-16-1 16,29-17-12-16,34-23 3 15,29-16 1-15,22-23 6 16,23-19 2 0,-4-12-2-16,-12-10-1 15,-26-5-2-15,-26-2 0 0,-34-3 0 16,-31 1 2-16,-24 0-4 16,-20-2 0-16,-16 1 1 15,-22 3 2-15,-19 10-5 16,-11 12-37-16,-14 10-4 15,-5 16-15-15,-6 17-92 0,1 18-97 16,1 17-95-16</inkml:trace>
  <inkml:trace contextRef="#ctx0" brushRef="#br0" timeOffset="44410.52">22166 9262 749 0,'42'-12'129'15,"-17"-1"25"-15,-13-3-36 16,-12-2-65-16,-15-2-12 0,-21-2 14 15,-16-3-10-15,-13-2-10 32,-17 2-2-32,-15-1 5 0,-7 3 5 15,-9 3-11-15,2 7-7 16,-8 10-15-16,6 8 1 16,5 19-4-16,7 13-2 15,8 12 0-15,5 14-2 0,11 10-3 16,7 7 2-16,9 9-6 15,11 5-15-15,18 3-6 0,20-4-10 16,28-7 2-16,42-15 12 16,39-14 6-16,46-22 5 15,34-24 7-15,24-17 4 16,7-26-2-16,-15-14 8 0,-24-17 15 16,-34-8 7-16,-34-10-14 15,-31-5-8-15,-23-3 0 0,-17-2-6 16,-16-6 0-16,-14 4-3 15,-22 8 2-15,-20 7-1 16,-19 14 1 0,-21 16-13-16,-17 20-40 15,-12 21-22-15,-10 16-68 16,1 23-103-16,-1 19-202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01T00:08:33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18211 7161 556 0,'0'0'101'0,"0"0"18"0,0 0-23 16,0 0-24-16,30 4-30 0,-28-10-10 16,0-6-15-16,-2-3-4 31,-2-3-4-31,-2-6-2 0,-4-4 3 16,-2-6 0-16,-4-9 2 0,-2-7 5 15,-6-10 9-15,-7-8-1 0,-5-9-8 16,-10-4 0-16,-8-6 1 15,-9-6-9-15,-9-3-4 16,-7-4-3-16,-9-4-1 16,-11-2-1-16,-6 1 1 15,-6-1-1 1,-11 5 0-16,-7 4 0 0,-4 7-1 16,-4 9 1-16,-2 8 1 15,-4 12-2-15,2 9 1 16,-2 13 1-16,6 9-2 15,-6 13 1-15,4 8-1 0,4 10 1 16,2 7 0-16,1 11-1 16,7 4-1-16,0 6 3 0,2 3-1 15,2 1 0-15,0 2 0 16,1 3 1-16,1 0-1 16,2 6 0-16,6 3 0 15,2 6 0-15,5 9 0 16,11 8-2-16,13 10 0 0,5 9-2 15,17 5-4 1,13 7-58-16,15-2-27 16,14-8-37-16,10-16-89 15,12-23-339-15</inkml:trace>
  <inkml:trace contextRef="#ctx0" brushRef="#br0" timeOffset="554.04">13545 6199 506 0,'-6'-38'12'16,"4"-4"104"-16,0 4 13 15,2 0-55-15,0 4-6 16,0 7-22-16,2 5 0 0,4 8 13 15,0 7 2-15,4 7-4 16,-2 4-14-16,6 13-23 16,0 15-13-16,4 13-4 0,-1 16-3 15,7 12 0-15,0 11 1 16,6 6 0-16,2 1 0 0,-2-4 13 16,-1-7 30-16,-1-10 16 15,0-10 0-15,-2-13-10 16,0-10-11-16,-5-17-6 15,5-15-9 1,0-15-6-16,2-19-17 16,6-17-1-16,7-12 0 15,-1-7 1-15,4 1 0 16,-2 8 0-16,-3 9-1 0,-5 10-3 16,-4 12-36-16,-4 10-64 15,-3 7-104-15,3 8-188 16</inkml:trace>
  <inkml:trace contextRef="#ctx0" brushRef="#br0" timeOffset="7091.85">17458 1609 634 0,'-14'49'172'0,"0"10"-48"0,6 11-20 16,5 9 16-16,3 7 2 15,1 2-38-15,7-1-21 16,0-5-17-16,2-3-8 0,-4-5-15 16,-2-11-19-16,-2-9-3 15,-2-10-5-15,0-11-77 16,2-9-76-16,6-11-205 0</inkml:trace>
  <inkml:trace contextRef="#ctx0" brushRef="#br0" timeOffset="7877.16">17566 1379 334 0,'0'0'582'0,"0"0"-535"15,-22 52 130-15,6-11-63 16,-4 13-45-16,-2 7-23 0,0 7-14 0,2 5-9 16,2 2 0-16,9-1 4 15,5 1 6-15,8-1 21 16,11-1 13-16,15-6 12 16,8 0-18-16,12-8-16 15,1-3-14-15,1-7-10 0,-2-8-8 31,-7-5-7-31,-9-10-5 0,-10-6-2 16,-12-7-35-16,-8-10-107 16,-4-5-154-16,0-9-272 15</inkml:trace>
  <inkml:trace contextRef="#ctx0" brushRef="#br0" timeOffset="9142.16">17975 1809 241 0,'4'2'719'0,"6"2"-588"15,2-1 19-15,1-3-46 32,5-2-44-32,8-4-15 0,6-6-14 15,10-4-9-15,5-3-5 16,11 0-5-16,1 4-4 15,1 5-2-15,2 6 11 16,-7 5 6-16,-9 9-8 16,-10 4-10-16,-10 3-5 15,-17-3-10-15,-7-8-77 0,-4-5-151 0,-5-7-348 16</inkml:trace>
  <inkml:trace contextRef="#ctx0" brushRef="#br0" timeOffset="9548.11">18155 1867 1131 0,'6'35'100'0,"0"7"53"16,-2 9-60-16,2 4-48 16,2 5-27-16,0 1-13 0,-2-1-3 15,0-3-2-15,0-9-1 16,-4-8-27 0,2-12-93-16,0-13-105 15,6-13-224-15</inkml:trace>
  <inkml:trace contextRef="#ctx0" brushRef="#br0" timeOffset="9810.85">18364 1870 1029 0,'12'53'79'16,"4"7"43"-16,-4 9 19 0,2 2-46 16,-2-4-44-16,-1-2-34 15,-1-10-13-15,-4-12-3 16,0-14-12-16,0-14-108 0,2-11-154 16,6-5-488-16</inkml:trace>
  <inkml:trace contextRef="#ctx0" brushRef="#br0" timeOffset="11082.24">18499 1021 585 0,'0'0'326'0,"0"0"-210"16,0 0 35-16,0 0-43 0,0 0 30 16,0 0-62-16,34 31-40 15,0-9-15-15,9 9-11 0,11 11-6 16,4 11-2-16,1 16-1 15,7 15 0-15,-15 16 2 16,-9 20 13-16,-14 9 24 16,-18 10-11-16,-16 2-14 0,-16-4-7 15,-14-10-2-15,-3-16-3 16,-7-16-2 0,2-19-1-16,2-10-1 15,1-7-60-15,7-8-93 16,14 1-108-16,14 2-418 15</inkml:trace>
  <inkml:trace contextRef="#ctx0" brushRef="#br0" timeOffset="56569.49">18032 10714 177 0,'-4'-5'538'0,"2"-3"-455"0,-8-4 26 15,0-2-26-15,-5-6 4 16,-1-1-12-16,-6-2-17 15,-4 0-17-15,-4 2 5 16,0 1-6-16,-7 2-8 0,-1 5-3 16,-2 3-4-16,-3 2-4 15,-1 3-3-15,-4 3-8 16,-2 2-3-16,-5 0-4 0,-1 5 0 16,-3 2 1-16,1 1-3 15,-4 2 2-15,7 2-1 16,1 1-1-1,3 0 1-15,3 3-2 16,0 0 3-16,3 0-3 16,-1 2 2-16,4-1-3 15,0 1 1-15,7 1-1 0,-5 0 2 16,4 1 0-16,4 2 1 16,-1 2-2-16,3 0 3 15,2 1 2-15,2 1 7 0,2 2 12 16,3 2 1-1,1 2 7-15,4 1 12 16,4 0-10-16,2 1 2 0,4-1-3 16,6-1-19-16,4-3 12 15,10-2-10-15,6-1-5 16,4-5-3-16,7-1-4 16,5-2 0-16,10-3 0 15,-5 1-4-15,9-1 3 16,2 0 0-16,3 2-3 0,1 1 2 15,4-2-5-15,-1-2 5 16,3-3-3-16,5-3 0 16,-3-3-2-16,7-5 2 15,5-9 1-15,3-3-3 0,1-8 1 0,3-7 0 32,3-6 2-32,-1-8-1 15,-4-2-2-15,-3-4 4 0,-11 0-3 16,-11-2 1-16,-12 2-1 15,-16-2-2-15,-14 0 5 0,-14 0-4 16,-12-2 2 0,-16 0 0-16,-18 8 1 0,-13 2-1 15,-15 8 5-15,-7 7 1 16,-5 8-1-16,-5 8-23 16,3 8-45-16,5 4-32 15,5 12-30-15,7 6-50 16,11 7-103-16,11 2-204 0</inkml:trace>
  <inkml:trace contextRef="#ctx0" brushRef="#br0" timeOffset="61275.12">16680 10665 404 0,'0'2'208'16,"0"3"-57"-16,-2-1-59 0,-2-4-49 15,-4 1 16-15,0 1-16 16,-2-2-8-16,-2 0-2 16,-2-3-14-16,-2-6 42 15,0 0-23-15,0-6-3 0,0-5-9 16,3-4 3-16,-5-6-6 15,2-2-8 1,2-5-3-16,2-2-8 16,4 0 2-16,2-4 2 15,2 1 5-15,4-1-1 16,0 3 7-16,4 5 0 16,4 2 19-16,2 1-27 0,4-1-7 15,4-2-3-15,6 0-1 16,1-6 1-16,5 1 2 0,8-1-5 15,2 4 5-15,-5 5-4 16,1 6-2-16,-4 5 2 16,-12 4-5-16,-4 6-38 15,-8 6-47-15,-6 5-130 0,-2 3-243 16</inkml:trace>
  <inkml:trace contextRef="#ctx0" brushRef="#br0" timeOffset="61782.24">16419 9783 510 0,'0'0'234'16,"0"0"-64"-16,0 0-50 0,0 0-26 31,10 28 5-31,2-28-11 16,2-3-8-16,6-6-21 15,6-6-12-15,4-8-14 16,5-2-10-16,5-6-12 0,2 3-4 16,0 2-2-16,-1 5-4 15,-3 6 3-15,-4 9-1 16,-6 6-1-16,-7 6-1 0,-3 11-2 0,-8 9 0 15,-2 6-3 1,-8 11 0-16,-8 7 1 0,-4 7-1 16,-4 3 0-16,-3-1-18 15,-3 0-38-15,2-6-30 16,2-6-44-16,6-4-155 16,6-6-327-1</inkml:trace>
  <inkml:trace contextRef="#ctx0" brushRef="#br0" timeOffset="62784.36">17772 11248 721 0,'-2'3'200'0,"0"7"-8"0,-2 4-53 16,2 2-44-16,0 6-15 15,2 2-11-15,0 5-10 0,0 4-10 16,10 3-12-16,8 2-12 16,6 1-14-16,10 1-6 15,9-4 4-15,7-5-3 16,12-9-1-16,-3-10 0 0,5-8-2 15,1-8 5-15,-3-15-5 16,-7-9-2-16,-7-9-3 0,-6-9 0 16,-10-4 1-16,-11-1-38 15,-7-1-59-15,-4 7-91 16,-8 9-187-16</inkml:trace>
  <inkml:trace contextRef="#ctx0" brushRef="#br0" timeOffset="63301.17">18171 11280 716 0,'0'0'164'0,"0"0"-8"16,0 0-63-16,42-3-4 0,-16-3-15 16,6-2-16-16,7-4-20 15,5-1 2-15,2-4-9 16,1 3 3-16,-7 0-4 16,2 4-3-16,-10 3-6 15,-3 3-8-15,-3 2-9 0,-4 2 1 16,-2 9 0-16,-10 5-4 0,-2 10 2 15,-6 2-6-15,-2 8 3 16,0 6-1-16,-6 3 1 16,2 2 2-16,-2 1-3 15,6-4 1-15,0-2-2 0,-4-4-1 16,8-8-33-16,4-6-58 31,10-6-93-31,4-5-243 0</inkml:trace>
  <inkml:trace contextRef="#ctx0" brushRef="#br0" timeOffset="70387.77">10544 10885 456 0,'-4'2'255'15,"4"-2"-133"-15,0 0-91 0,0-6-9 16,0-2 27-16,0 3 0 31,4-3 1-31,-4 3 6 0,2 0-4 16,0 1 3-16,0 2-4 16,0-3-11-16,2-3-11 15,6-2-12-15,-3-5-2 16,5-2-3-16,6-6 3 15,2-2-8-15,4-3 3 0,2-4 0 16,6-1 5-16,5-4 4 0,7 3 14 16,2 0-6-16,5 2 2 15,5 0-8-15,0 8 4 16,-1 4 2-16,-1 3-3 0,1 6-1 16,-3 7-2-16,-4 4-9 15,-5 4-4-15,-5 8-4 16,-4 4-6-16,-8 0 3 0,-6 3-2 15,-6-1-12-15,-6 1-37 16,-3-1-19-16,1-2-36 16,-2-3-62-16,6-5-103 15,0-6-217-15</inkml:trace>
  <inkml:trace contextRef="#ctx0" brushRef="#br0" timeOffset="71242.34">11291 10588 512 0,'0'0'171'0,"0"0"-24"0,0 0-52 16,0 0 9-16,0 0-2 16,0 0 10-16,0 0 9 0,0 0-59 15,35-2-13-15,-9 15-12 16,2 3-17-16,4 2-9 15,-2 0-5-15,-3 1-7 16,3-5 1-16,0-2 3 0,-4-7-6 31,0-5 1-31,-3-10-2 16,-1-13-3-16,-10-6 2 0,-2-9 3 16,-6-4-1-16,-4-5 1 15,-14-2 0-15,-2-2-2 16,-4 1 6-16,-1 2-4 15,-1 2-53-15,4 8-45 16,4 9-79-16,6 11-102 0,0 12-75 16</inkml:trace>
  <inkml:trace contextRef="#ctx0" brushRef="#br0" timeOffset="72311.96">11042 10656 717 0,'0'0'162'0,"0"0"-43"16,0 0-59-16,-34 28-35 16,17-12 1-16,-5 3-13 0,-4 3-8 15,4-2-3-15,4-1 0 16,4-5 3-16,2-2 7 0,2-6-1 15,6-5 1-15,2-4-16 16,4-6-6-16,4-7 6 16,8-3 24-16,0-4-2 15,6 2-2-15,6-3 18 16,0 3 12-16,0 5 10 0,-1 4-15 16,-3 5-8-1,-6 4-14-15,-2 3-2 16,-12 6-13-16,-2 7-8 15,-2 3-1-15,-14 2 1 16,-4 4-2-16,0 2-10 16,-5 2 1-16,-5-2 7 0,8-4 4 15,-4-4 2-15,6-4-1 16,2-4 0-16,4-6 0 0,7-2-2 16,3-7-4-16,4-5 3 15,13-7 7-15,7-4 2 16,10-3 20-16,6-4 15 0,6 2 6 15,1 3 3-15,-3 6-3 16,-6 7-3-16,-10 11-8 16,-10 8-7-1,-10 12-17-15,-10 6-6 16,-10 6-1-16,-6 0-6 16,-6 1-4-16,-2-3-5 15,2-3 2-15,-1-10-6 0,3-4-8 16,2-7-7-16,6-5-1 15,8-8-3-15,6-4 8 16,4-4 13-16,8-3 15 0,6 0 2 16,6 3 3-16,2 0-3 15,0 5 2-15,-1 5-3 0,-7 3 4 16,-2 3-5-16,-8 1-39 16,-4 7-76-16,-4-2-102 15,-4 2-189-15</inkml:trace>
  <inkml:trace contextRef="#ctx0" brushRef="#br0" timeOffset="73159.61">10969 10206 368 0,'0'0'175'0,"0"1"24"16,-4 3-78-16,4-1-10 15,0 0 2-15,0-2-33 0,0 1-27 16,0-2-19-16,0-3-30 31,0-4-13-31,4-3-23 0,0-3-97 16,4-1-161-16,2 0-309 16</inkml:trace>
  <inkml:trace contextRef="#ctx0" brushRef="#br0" timeOffset="81447.75">11038 9936 303 0,'0'0'163'0,"0"0"-52"16,0 0-96-16,0 0 128 15,0 0-56-15,0 0-25 16,0 0 16-16,0 0 25 15,0 0-26-15,0 0-9 0,0 0 6 16,0 0 7-16,30-25-42 0,-18 12-9 16,8-1-6-16,-2 1-1 15,4-3 0-15,-1 3-8 16,-1 3-2-16,0-2-5 0,-6 4 0 16,2-1-5-16,-4 5-1 15,-2-1 0-15,-4 3-1 16,2 2 2-1,-4 1-1-15,0 7-3 16,-4 7-4-16,0 8-4 16,-2 5 5-16,-4 10 3 15,0 6 5-15,-2 6-4 16,-2 3 1-16,2-1-12 0,0 0-20 16,-4-6-7-16,6-5-16 15,-2-9-26-15,0-11-38 0,6-7-86 16,0-10-145-16,2-4-210 15</inkml:trace>
  <inkml:trace contextRef="#ctx0" brushRef="#br0" timeOffset="81780.11">11098 10126 824 0,'0'0'222'0,"0"0"-61"15,36-21-35-15,-11 5-53 16,7-7-27-16,8-1-24 15,0-3-15-15,3 2-4 16,-1 2-2-16,-6 4 1 0,-4 4-26 16,-9 3-67-16,-3 7-85 15,-6 1-177-15,-2 4-333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06:09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7429 5946 305 0,'-4'-7'44'0,"-6"-2"-16"16,0-3 21-16,0-2-4 16,-6-1-13-1,2-1 3-15,-5-3 11 16,-5-3-1-16,-2 0 6 15,-4-2-9-15,-10-2-5 0,-1 0-12 16,-5 2-10-16,-6-1-3 16,-3 4-5-16,-3 5-2 15,-5 4-2-15,1 7-2 16,2 5 3-16,-5 8-1 0,3 7 1 16,7 7-2-16,1 4-1 15,6 7 1-15,3 4 0 0,5 5-6 16,2 3 2-16,4 3 4 15,5 8-2-15,3 5 4 16,6 4-3-16,4 5 2 16,4 5-2-1,6 2 0-15,6 1 1 16,2-2 1-16,10-1 0 16,6-3-1-16,6-1 0 0,6-3 7 15,9-1 17-15,-1-5 0 16,12-6-11-16,3-6 0 15,7-9-9-15,6-11-6 16,3-10-4-16,7-11 2 0,-3-9 1 16,4-5-1-16,1-14 2 15,1-6-1-15,-3-8 5 0,-3-7 10 16,-3-7 2-16,-3-10-4 16,-11-8-6-16,-8-8 5 15,-13-9 9-15,-11-9 5 16,-14-10-4-16,-10-8-10 0,-18-2-8 15,-17-3-2-15,-13-1 0 16,-14 5-10-16,-7 9-71 0,-5 15-106 16,9 17-217-16</inkml:trace>
  <inkml:trace contextRef="#ctx0" brushRef="#br0" timeOffset="1642.18">7425 6796 159 0,'0'0'89'0,"0"0"44"15,0 0-32-15,28 8 35 16,-20-8-48-1,0-1 3-15,0-5-15 16,0-3-20-16,2 1-1 16,5-3-4-16,7 0-6 15,8 3-8-15,14 1-4 16,7 7-2-16,11 3-7 16,16 8 9-16,11 7-7 0,10 7-19 15,8 5-5-15,9 3 5 0,5 2-3 16,2-2-2-16,-6 0-1 15,2-3 1-15,-7-1-1 16,-7-5 0-16,-12-4-3 16,-11-2-15-16,-17-3-51 0,-15-1-99 15,-12-9-173-15</inkml:trace>
  <inkml:trace contextRef="#ctx0" brushRef="#br0" timeOffset="3176.68">8460 7137 390 0,'-4'-1'60'16,"4"1"108"-16,0 0 32 16,12 0-60-16,6 6-42 15,8 1-36-15,5 5-26 16,11 2 10-16,2 1-7 0,7 1 8 16,9-2 0-16,0-2-1 15,-3-1-11-15,7-4-9 0,-1-2-15 16,-1-2-9-16,-4-3-1 15,-5 0 0-15,-7-9 0 16,-6-2-2-16,-17-7-2 0,-9-8-2 16,-10-9-2-16,-12-10-6 15,-19-8 8-15,-21-11-8 16,-14-8-26 0,-11-4-86-16,-5-2-99 15,-1 1-217-15</inkml:trace>
  <inkml:trace contextRef="#ctx0" brushRef="#br0" timeOffset="3927.77">7360 6964 182 0,'0'0'93'0,"0"0"-3"0,-28-33-42 16,24 28-24-16,2 5-16 15,2 0 6-15,2 9 40 16,4 4-39 0,0 3-4-16,2 3 70 15,2 7 15-15,3 1-22 16,1 4-5-16,4 3-29 0,4 5-6 15,0 7-1-15,8 9 5 16,3 9 8-16,15 11-24 16,8 13-5-16,13 8 0 15,7 11-7-15,11 2-6 0,1 3-2 16,5 0 0-16,0-7 34 0,3-2 16 16,-7-5-19-16,2-4-21 15,1-4-4-15,-3-5 1 16,1-6-1-16,-3-3-4 15,-4-11-1-15,1-11 0 16,1-14-1 0,-3-12 8-16,-9-15 19 15,5-12 0-15,-3-3-4 0,-3-7-17 16,-1-2-8-16,-5 4 2 16,1 4-61-16,-11 3-133 15,-3 2-234-15</inkml:trace>
  <inkml:trace contextRef="#ctx0" brushRef="#br0" timeOffset="4847.39">9064 9280 316 0,'0'0'291'15,"0"0"-243"-15,-6 34 40 16,6-30 1-16,4-2-11 0,2 0 37 31,4-2 0-31,4 0-24 0,2-4-12 16,3-2-9-16,7 0-2 16,6 1-8-16,4 0-12 15,5 4-8-15,5 1-10 16,4 0-8-16,1 1-3 15,5 4-3-15,2 0-3 0,-1 0-6 16,-1 0-7-16,-2-1 4 16,-5-1-4-16,1-3 1 15,-8-9-2-15,-7-14-1 16,-7-18-5-16,-8-16-3 16,-12-14 2-16,-10-19 5 15,-20-11-1-15,-14-8 0 0,-19 0 5 16,-15 0-75-16,-7 7-48 15,-3 10-97-15,9 15-208 16</inkml:trace>
  <inkml:trace contextRef="#ctx0" brushRef="#br0" timeOffset="6349.53">7222 7010 582 0,'0'0'98'0,"28"31"12"15,-12-11-36-15,0 5-37 16,0 4-22-16,4 4-4 15,2 5 9-15,-4 3-4 16,3 3-1 0,3 1-2-16,-2 5-3 15,0 1-4-15,0 3-4 0,-2 2 1 16,-2 4 1-16,3 1-4 16,-3 2-1-16,2 4 4 0,-2 4-1 15,4 4 0-15,0 3-2 16,2 6 1-16,-1 4 1 15,1 4 6-15,2 3 15 16,0 1 0-16,0 5-8 0,1 2-4 16,1 3-3-16,4 6 10 15,2 0 4 1,-4 6-8-16,-1 0-7 16,1 3-5-16,-2 1 0 15,-6-4-1-15,-2-2-1 16,-4-4-1-16,-2-3 1 0,-1 0-1 15,-1-1 3-15,0-1 5 16,2-3 15-16,2 2-3 16,-2-2-9-16,4-6-2 15,-2-4-5-15,2-1-1 0,-1-6-1 16,1-4 1-16,0-6-1 16,6-2 0-16,-6-3 1 15,4-4 0-15,2-2 22 0,3-3-4 16,3-2 11-16,8-4-3 15,-2-3 0-15,7-5-6 16,3-4-8-16,4-2-2 16,7-2 1-16,-1-8-6 15,6-1-5-15,9-5 0 0,3-7 4 0,7-6-4 16,0-6 0-16,7-3-1 16,-5-4-2-16,-1-1 1 15,-13 0 0-15,-9-3-20 16,-14-4-93-16,-15-3-95 15,-13-3-172-15</inkml:trace>
  <inkml:trace contextRef="#ctx0" brushRef="#br0" timeOffset="7099.13">9203 12244 722 0,'8'4'143'15,"4"0"0"-15,0 0-12 0,0-2-64 16,1 3-15-16,3-3-7 16,6 1-4-16,4-3-10 15,6 0 1-15,4 0 19 0,7-5-6 16,1 3-5-16,2-2-5 15,-1 0-11-15,5 0-10 16,-6-1-8-16,-3-2-5 16,-1-5-1-16,-10-3 0 0,-4-7-3 15,-12-11-2-15,-10-11-3 16,-8-11 0-16,-16-10 1 16,-16-10 5-16,-14-5-28 15,-7-5-38 1,-9 1-15-16,-3 3-23 15,-5 3-6-15,11 9-54 0,7 10-75 16,8 8-163-16</inkml:trace>
  <inkml:trace contextRef="#ctx0" brushRef="#br0" timeOffset="47909.85">12989 6286 465 0,'0'0'141'0,"0"0"-34"0,22-31-45 15,-20 22-55-15,0-1-2 16,0 5-7 0,0 0 0-16,-2 1-7 15,0 3-20-15,0-2-6 16,0 3-71-16,0-2 3 16,0 2-46-16,0 0-191 0</inkml:trace>
  <inkml:trace contextRef="#ctx0" brushRef="#br0" timeOffset="48608.68">13001 6208 324 0,'0'0'197'0,"0"0"-74"15,0 0-27-15,0 0-49 0,0 0-9 16,0 0-24-16,14 28-6 15,-10-24 5-15,-2-2 30 16,0 2 8-16,2-3-9 0,-4 0-1 16,4-1 3-16,-4 0-9 15,0-2-11-15,0-5-5 16,0-4 15 0,0-4 1-16,0-6 0 15,0-5-5-15,-4-7 4 16,-4-4-13-16,0-5-7 15,-2-1-9-15,-10-4-1 0,-2 1-2 16,-2 1 1-16,-6 3-5 16,-3 5 5-16,-13 4-2 15,-2 9-1-15,-3 7 0 0,-7 11 0 16,-2 5-1-16,1 3-8 16,-3 10-34-16,5 5-19 15,1 4-26-15,6 4 7 0,5 7 16 16,5 4 50-16,2 7 16 15,5 5 3-15,5 4 2 16,4 3 4 0,6 3 39-16,6 3 19 15,4 0 38-15,6 0 4 16,2 4-13-16,4 0-30 0,8 2-2 16,4 1-6-16,6-1-23 15,8-1-21-15,1-4-5 16,9-6-5-16,2-13 2 15,9-10-2-15,7-18-2 0,8-15-2 16,3-20-6-16,7-17 2 16,3-15 1-16,-3-10 5 0,-5-3-1 15,-5-3 0-15,-7 0-1 16,-17 1-4-16,-10 0-4 16,-8-1-36-16,-15-3-10 15,-13-1-8-15,-13-1-4 0,-17 5-4 16,-14 0 5-16,-11 5-8 15,-7 3-81-15,2 5-118 0,-3 7-294 16</inkml:trace>
  <inkml:trace contextRef="#ctx0" brushRef="#br0" timeOffset="53331.55">9989 6190 544 0,'6'2'114'0,"2"-2"-16"15,4 0-6-15,-8 0-19 16,2 1-20-16,-2 0-19 0,-2-1 8 15,0 0 3-15,-2 0-5 0,0-2-22 16,0-3-14-16,-2-4 13 16,-4-3 7-16,0-6 3 15,-2-1-1-15,-4-1-3 16,2-3-7-16,-5 2-1 0,1-2-4 16,-6 1-1-16,-2-1-3 15,2 2-2 1,0-1-2-16,-2 2-2 15,-3-2 0-15,3 2 0 16,0-1 0-16,-2 1 1 16,-2 0-2-16,-2-2 0 0,-1 1-1 15,-1-2 2-15,0-1 0 16,0 1-2-16,4 4 4 16,1 5 0-16,1 5-3 0,2 6 1 15,0 7 1-15,2 6-1 16,0 5 1-16,-2 3-1 15,1 3-2-15,-1 0 0 16,0 0-4-16,2-4-10 16,-2 2-1-16,2-5-2 0,0 0 3 15,5 0 4 1,-3-1-1-16,0 3 4 16,2 1 4-16,2 1 1 15,2 2 3-15,-2 2 0 16,6 2 0-16,0 0 1 0,-2 0-1 15,6 2 2-15,-2 0-3 16,4 2 3-16,-2-1-3 16,4 1 2-16,0 0 1 0,0 1 0 15,0 0 19-15,4 4-1 16,0-2 2-16,2 1-1 0,2 2 0 16,0-1-2-16,0 1-4 15,0-3-1-15,2-1-4 16,-4-2-3-16,2 0-1 0,0-3 0 15,-2 0 1-15,4-1-1 16,0-3 3-16,0 1 2 16,0-1 1-16,2-3-2 0,-1 0-1 15,5-1-5-15,0-2 2 16,2-4-4-16,2 1 3 16,4-2 1-16,-2-2-1 15,4 2-2 1,-5-2 0-16,3 0-3 15,0 0 1-15,0 0 0 16,0-2 0-16,0 0 0 0,-1-2 0 16,3-1 2-16,2-2-1 15,-2 0-1-15,0-1 1 16,1 0-1-16,-1 0 8 16,0 0 0-16,-2-1-5 0,-4-2 2 15,0 0-6-15,2-4 0 0,1-4-1 16,3-6-4-1,6-11 1-15,2-7 0 16,3-10 1-16,-5-2 2 16,0-5 7-16,-6-3 3 15,-6 1-6-15,-10-2-4 16,-6-2-3-16,-4-2 4 16,-10-4-2-16,-10-3 0 0,-8-1-2 15,-6 3-21-15,-2 2-29 16,-5 4-52-16,7 9-76 15,8 9-162-15</inkml:trace>
  <inkml:trace contextRef="#ctx0" brushRef="#br0" timeOffset="58860.4">11606 5964 324 0,'0'0'488'0,"24"-42"-316"15,-10 16-11-15,-2-5-58 16,-6 2-20-16,-2-4-28 16,-4 2-28-16,-2-2-8 15,-6 4-8-15,-8 0-4 16,-6 1 0-16,-6 4 3 0,-5 2 1 15,-9 3 8-15,-6 8 0 0,-7 4-7 16,-1 7-8-16,-3 9-3 16,1 9 5-16,2 11-3 15,5 11 0-15,7 12 2 16,6 7 0-16,8 13 0 16,9 10 1-1,5 10-1-15,10 8 2 16,4 5-2-16,2 5 12 0,10 3-1 15,6-3-1-15,3-8-4 16,9-10 10-16,4-17-10 16,8-18 0-16,11-28 7 15,11-29-23-15,13-39-8 0,9-34 11 16,5-30 17-16,-9-16-6 0,-13-17-7 16,-21-4 8-16,-22 4-11 15,-24 9 6-15,-20 10-20 16,-14 10-65-1,-4 13-22-15,-5 20-58 16,5 20-97-16,6 24-268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09:44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17216 6630 418 0,'0'0'54'0,"2"-38"35"0,-12 18-33 16,-6 1-7-16,-4 2-12 0,-2 5 26 15,-11 3 4-15,-5 5-7 16,-4 4 22-16,-4 10 2 15,-3 10-22-15,-3 9-12 0,4 13-25 16,3 8-4-16,7 8-3 16,4 7-3-16,6 9 5 15,9 2-3-15,5 4-8 0,10 5-4 32,4-5-1-32,14-7-2 15,11-14-10-15,17-17 2 16,18-25-5-16,15-23-2 0,11-29 13 15,5-18 11-15,-4-18-7 16,-11-12 20-16,-18-6 30 16,-19-7-22-16,-19-4-17 0,-20 5-13 15,-12 6-1-15,-18 9 1 16,-11 13-62-16,-3 19-103 16,-6 20-130-16,5 16-327 15</inkml:trace>
  <inkml:trace contextRef="#ctx0" brushRef="#br0" timeOffset="954.68">17192 5265 544 0,'0'0'156'15,"28"-52"-82"1,-16 17 7-16,-6-5-23 15,-4-4 9-15,-2-2-7 16,-8 2-18-16,-8-1-4 0,-4 3-1 16,-8 5 1-16,-6 3 4 15,-9 8 29-15,-5 9-39 16,-4 10-12-16,1 10-15 16,-5 20 3-16,9 18 1 0,3 18 3 15,8 12-1-15,8 16-2 0,8 6-3 16,10 6-4-16,6-2 0 15,6-4-5-15,10-9 1 16,10-16 4-16,12-18-5 16,12-20-2-16,15-27-4 15,9-21-2 1,9-26 11-16,1-17 3 16,-5-9-2-16,-13-5 0 15,-23-4 8-15,-17 3 5 0,-22 0-10 16,-22 5-7-16,-17-3 3 15,-13 7 1-15,-9 7-1 16,-7 10-61-16,8 16-136 16,7 13-263-16</inkml:trace>
  <inkml:trace contextRef="#ctx0" brushRef="#br0" timeOffset="5525.16">18404 5241 588 0,'0'5'194'0,"2"-5"-31"15,6 0-14-15,2-5-46 0,7-6-20 16,11-8-17-16,8-7-19 15,14-7-22-15,5-4-13 16,13-5-7-16,5-1-2 16,9 0-2-16,-1-1 0 0,1 2 0 15,-3 0-11-15,-9 1-34 16,-13 3-39-16,-15 2-27 0,-14 6-66 16,-14 8-66-16,-12 11-351 15</inkml:trace>
  <inkml:trace contextRef="#ctx0" brushRef="#br0" timeOffset="6095.65">18787 4666 592 0,'0'0'151'0,"0"0"-18"16,0 0 7-16,0 0-41 16,30 7-39-1,2-18-41-15,11-10-7 0,11-5-3 16,10-9-6-16,9-3-2 16,-3 4 1-16,-5 7-1 15,-7 9 2-15,-13 15 1 16,-9 10 6-16,-16 15-3 0,-8 10-5 15,-8 5-4 1,-6 6-1-16,-10 2-4 0,-8 5-36 0,-6-1-46 16,-3 1-53-16,-1-3-18 15,4-5-169-15</inkml:trace>
  <inkml:trace contextRef="#ctx0" brushRef="#br0" timeOffset="7030">18134 5368 431 0,'0'0'219'0,"0"0"-63"0,0 0-52 15,-28 28-76-15,-8-2 1 16,-12 7 50-16,-11 7-36 16,-7 4-29-1,-1 3-11-15,5-3-1 16,3-2-1-16,7-3-31 16,6-2-58-16,10-2-69 0,3-5 13 15,11-3-54-15,12-7-50 16</inkml:trace>
  <inkml:trace contextRef="#ctx0" brushRef="#br0" timeOffset="7450.14">17617 5490 699 0,'0'0'186'0,"0"0"-29"15,30-16-54-15,-30 16-29 16,-8 10-41-16,-10 10-33 16,-10 11 13-16,-3 8-2 15,-5 8-7-15,4 4-2 16,-2 2-7-16,16-2-1 0,2-1 7 0,14-6 1 16,6-3 27-16,14-6 25 15,8-5 6-15,8-7-27 16,6-6-23-16,-1-5-11 15,3-7-3-15,-8-4-12 16,-4-1-71-16,-5-1-119 0,-5 2-225 31</inkml:trace>
  <inkml:trace contextRef="#ctx0" brushRef="#br0" timeOffset="11235.84">18302 5415 144 0,'0'-15'181'16,"0"-4"-38"0,-2-4-13-16,-2-2-26 15,-3-6-17-15,-3-1-6 0,-6-4 9 16,-4 0-18-16,-8 3-6 15,-8-1-9-15,-7 8-24 16,-9 5 4-16,-10 9-16 16,-7 11-12-16,-7 8-4 15,-1 17-1-15,-5 12-2 0,1 9-2 0,2 7 0 16,5 5-5-16,7 5 0 16,7 4 2-16,12 4 3 15,5 5 8-15,9 5 33 16,2 6-2-16,12 0-8 15,4-4-18-15,12-4-7 16,10-11-2 0,22-15 2-16,24-15 18 15,23-19-4-15,24-18-2 0,25-22 2 16,17-16 2-16,2-12-11 16,0-6-3-16,-20-5-2 15,-10 0 5-15,-24 2-1 16,-25 1-9-16,-16-5-1 15,-15-5-4-15,-19-3 3 0,-14-4-1 16,-17-7-3-16,-15-3-7 0,-16-4-12 16,-10 4-26-16,-9 6-27 15,-5 15-60-15,1 20-161 16,7 24-527-16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10:22.6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16272 6722 99 0,'0'0'73'15,"0"0"-21"1,0 0-13-16,0 0 34 15,0 0 9-15,0 0-34 16,0 0-15-16,0 0-15 16,0 0 13-16,0 0-1 0,0 0 27 15,0 0-12-15,-10 16 34 16,8-12-13-16,-2 0-9 16,1-2-12-16,3 1 9 0,-6-1-6 15,2 2 3-15,0 0-12 16,0-1-1-16,0 0-8 15,2-1-1-15,0 0 1 16,2-2 17-16,0 1 0 0,0-1-10 16,0 0 7-1,2 0 0-15,6-2-7 0,4-4-3 0,5-3-2 16,7-3-7-16,4-3 0 16,4-5-1-16,4-1-5 15,3-7 0-15,7 0-3 0,4-3-1 31,3-1-7-31,9-4 1 16,5-2-5-16,5-1-1 0,5-4-2 16,5-1 1-16,1-1-2 15,1 0 1-15,-3 1-2 16,-3-1-7-16,-5 2 0 0,-5 1 0 16,-9 4-4-16,-9 1-14 15,-8 6-28-15,-13 7-37 16,-9 6-40-16,-14 12-98 15,-6 6-244-15</inkml:trace>
  <inkml:trace contextRef="#ctx0" brushRef="#br0" timeOffset="665.79">17210 5869 781 0,'0'0'149'0,"38"-13"-1"15,-9 2-36-15,9-3-21 16,6-2-27-16,4 3-12 15,1 5-9-15,1 4 5 0,-2 4-9 0,-5 5-13 16,-5 7-13-16,-4 2 7 16,-6 2-3-16,-9 3 3 15,-1 3-7-15,-8 1-9 16,-4 2-3-16,-6 3-1 0,0 5-3 16,-8 3 2-16,-4 2-2 31,-4 2 2-31,-3 1-2 0,-1 1-17 15,2-3-24-15,0-3-15 16,2-4-27-16,4-5-43 16,6-2-49-16,6-4-102 15,2-3-344-15</inkml:trace>
  <inkml:trace contextRef="#ctx0" brushRef="#br0" timeOffset="7231.78">22800 4061 1010 0,'0'0'143'0,"0"0"-75"16,0 0-38-16,31 16-29 16,-21-25-26-16,0 2-118 15,2-1-114-15,0 0-379 0</inkml:trace>
  <inkml:trace contextRef="#ctx0" brushRef="#br0" timeOffset="7517.99">23890 4854 984 0,'0'0'111'16,"0"0"-104"-16,0 0-10 0,-2-36 0 15,-8 22-107-15,0 1-43 16,0 8-146-16</inkml:trace>
  <inkml:trace contextRef="#ctx0" brushRef="#br0" timeOffset="7838.38">22468 6235 952 0,'0'0'82'0,"0"0"-33"16,0 0 5-16,0 0-52 16,30 15-112-16,-14-28-107 15,-1 2-283-15</inkml:trace>
  <inkml:trace contextRef="#ctx0" brushRef="#br0" timeOffset="8139.03">21411 4968 1151 0,'0'0'125'16,"48"32"-78"-16,-36-31-34 15,-8-7-19-15,-2-8-173 16,-2 2-181-16</inkml:trace>
  <inkml:trace contextRef="#ctx0" brushRef="#br0" timeOffset="20509.25">18771 5182 379 0,'6'-2'127'0,"-2"2"-39"0,0 0 9 16,-2 0-30-16,2 0-29 16,-4 0-12-16,0 0-10 0,0 0-1 15,0 0-8-15,2-5-8 0,0-4 8 16,0-2 22-16,2-6 6 16,0-2 10-16,2-4-6 15,0-1-14-15,-2-1 0 16,0-2-12-16,-2 3-9 15,-2 0 0-15,0 1 0 0,-4 3-5 16,-2-1 3-16,-2 3 1 0,0 2-3 16,-2 1 0-16,-2-2 1 15,0 4-1-15,-4-1 0 16,4 3 1-16,-7-2 0 16,-3 2 0-16,-2 2 0 15,-2 4 0 1,-2-1 3-16,-4 4-2 15,1-1-1-15,-1 0 0 0,-2 0 1 16,2 0-3-16,-1-2 1 16,3 1 1-16,-8 0-1 15,4 0-1-15,1 4 2 16,-1 0 1-16,-2 8-3 16,0 2 2-16,0 4 0 0,1 0 1 15,-1 2-2-15,0 1 0 0,0-2 2 16,1 0-4-16,-3 3 1 15,2-3-6-15,0 3-12 16,1 0-10-16,-1 0-20 16,0 3 8-16,6 1 2 15,-1 0 5 1,1 2 7-16,2 1 14 0,-2 4 6 16,0-3 4-16,1 0 4 15,-3 4-3-15,0 0 2 16,0 1 0-16,2 3-1 15,1-1 3-15,-5 5-1 16,4-1 11-16,-2 4 30 16,1 2 6-16,1-1 10 0,2 1-19 0,2 0 7 15,0-1-12-15,0-4-4 16,1 2-10-16,-1-4 4 16,-2 3-9-16,0 1-6 15,-2 2-2 1,-3 0 10-16,-1 0 4 15,-2 1-1-15,-2 3-11 0,1 0 2 0,-3 2-3 0,0-1-3 16,2 3-3-16,1-1 2 16,1 1 2-16,0-3-2 15,0 0-3-15,5-3 1 16,-5 0-2-16,4-3 0 16,0-1 1-16,1-2-2 0,3-1 5 31,2-1 1-31,0-1 1 0,4-2 4 15,4-3-7-15,4 0 4 16,3 0 1-16,1-1 1 16,0 3-5-16,2 0-4 15,-2 1 1-15,2-1-1 16,0-2 1-16,2-1-1 0,0-2-1 16,0-3 1-16,4 0-1 0,2-1 1 15,0 0 1-15,2 0-4 16,8-1 0-16,2-1 1 15,6-3 0-15,4 2-2 16,1-1 2-16,5 1 1 0,2-4 0 16,2 1 1-16,8-3-2 15,-5-6 0 1,11-1-1-16,2-4-1 16,3-3 0-16,5-1 1 15,0-5 3-15,3-3 3 16,1 0 10-16,5-2-4 15,-3 1 7-15,5-4 6 0,-3-1-2 16,6-1 3-16,-1-4-2 16,9-3-3-16,9-6-6 0,8-7-3 15,13-6-1-15,5-5-4 16,4-7 2-16,-2-5-2 16,-4-1-1-16,-5-7 0 15,-3-7-1-15,-6 0 2 0,1-4-2 16,-3-10 3-16,-2-7-7 15,-1-8 4-15,-7-6 1 0,-3-6-1 16,-9-9 3-16,-9-6-4 16,-7 2 3-16,-5 3 1 15,-12 1 3 1,-9 4-6-16,-9 7 2 0,-12 10-6 16,-8 11 5-16,-14 10-3 15,-10 17 0-15,-7 14 0 16,-9 19-56-16,-2 19-48 15,-2 15-40-15,7 17-139 16,1 13-513-16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12:44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5862 5517 407 0,'0'0'145'0,"0"0"-43"0,0 0-7 16,0 0-5-16,0 0-13 16,0 0-1-16,0 0 0 15,-14 29-11-15,12-28-12 0,-2-1-7 16,0 0-7-16,2 0-2 31,-2 0-6-31,-4-5-12 0,4-3-5 16,0-5-1-16,-2-4 0 15,6-7 2-15,-4-4 1 16,0-6 4-16,4-6-5 16,0-3-5-16,8-5-3 0,0-4 8 15,10-3 14-15,4-6 5 16,4 2-7-16,13-1-7 16,9 1-5-16,8 6-9 0,9 3-3 15,11 8 1-15,5 7-2 16,9 9-1-16,5 10-3 15,6 8 2-15,6 10 0 0,3 14-4 16,5 11 2-16,-2 10-1 16,6 12 3-16,0 10-1 15,-3 8-1 1,-3 8 2-16,-6 4-1 16,-11 1 2-16,-7-1-3 15,-18-6 5-15,-9-5-3 0,-10-10 0 16,-21-8-2-16,-7-10-2 15,-16-9-42-15,-8-10-39 16,-4-8-66-16,-8-7-145 16,4-2-261-16</inkml:trace>
  <inkml:trace contextRef="#ctx0" brushRef="#br0" timeOffset="2467.88">10754 6729 742 0,'2'28'218'0,"0"7"-83"16,0 5-35-16,-4 2-36 31,2-1-27-31,0-4-22 0,0-4-8 16,-2-8-6-16,2-5-2 15,-2-8-1-15,2-10-50 0,0-2-131 16,0-8-116-16,0-5-446 15</inkml:trace>
  <inkml:trace contextRef="#ctx0" brushRef="#br0" timeOffset="3107.62">11068 6513 558 0,'0'0'214'16,"0"0"-49"-16,0 0-19 16,26-16-4-16,-14 8-33 15,2-3-40-15,2-1-15 0,1 1-19 16,1-1-12-16,0 5-14 0,-2 1-4 16,-8 6-2-16,0 3-1 15,-8 10-4 1,0 5-5-16,-8 3-6 15,-4 5-1-15,-6 0 1 0,0 4 2 16,3-4 2-16,1 1 6 16,4-4 4-16,2-3 1 0,6-2 2 0,2-5 11 15,4-3 23-15,8-3-5 16,2-2-3-16,1-2-8 16,3-3-10-16,4 0-10 15,-6-2-1-15,0-3-3 16,-2-1-48-16,-2-1-71 0,0-2-104 15,0 1-216 1</inkml:trace>
  <inkml:trace contextRef="#ctx0" brushRef="#br0" timeOffset="3708.8">11300 6231 712 0,'0'0'188'16,"0"0"5"-16,0 0-27 0,0 0-65 16,0 0-36-16,38-18-21 0,-20-1-27 31,2 0-10-31,2 0-2 0,-2 5-3 15,0 5 2-15,-9 5-1 16,-1 4-1-16,-2 13-3 16,-8 4-4-16,-4 4 1 15,-4 3 2-15,-2 2 0 16,-1-1 2-16,1-2 2 0,2-4-2 16,0 0 6-16,6-6 7 15,2-4-1-15,10-4 11 16,2-4-7-16,5-1-2 15,7 0 4-15,4-1 16 16,-2 1 13-16,0 0-5 0,0 2-4 16,-9 7-11-16,-3 5-13 15,-10 7-11-15,-4 5-8 0,-10 7 0 16,-9 4 1-16,-5 6-16 16,-4-1-57-16,0-5-33 15,2-9-50-15,8-9-104 16,8-7-213-16</inkml:trace>
  <inkml:trace contextRef="#ctx0" brushRef="#br0" timeOffset="7075.41">10985 5768 343 0,'0'0'124'0,"-2"30"0"0,0-18-30 16,0-3-11-16,0 0-25 15,2-2-18-15,-2-5-1 16,0-2-6-16,2-5-5 0,0-10-11 16,2-12 29-16,6-7 6 15,0-13-22-15,4-10-8 0,5-7-10 16,-1-6-4-16,8-5-2 15,2-6 5-15,4-4 2 16,7-2 3-16,-3 2 48 0,10 0-56 16,4 8-4-1,3 9-1-15,5 7-1 0,3 12 1 16,9 9-1-16,6 12 0 0,7 14-1 16,6 14 0-16,5 18-1 15,7 19 1-15,6 18 0 16,3 18-1-16,1 16 1 15,-2 15-2-15,0 11 3 0,-3 9-1 16,-7 6-1-16,-8-3 1 16,-13-5-1-1,-11-13 2-15,-11-17 0 16,-18-20 0-16,-16-19-1 16,-12-22-5-16,-12-19-7 15,-4-14-102-15,2-13-140 0,6-10-512 16</inkml:trace>
  <inkml:trace contextRef="#ctx0" brushRef="#br0" timeOffset="9717.79">14073 6863 99 0,'10'-3'71'0,"0"2"-20"15,6-6-18-15,-6 2 0 16,6-2-5-16,0-2 1 16,2-1-11-16,0 1-12 0,0-3-2 15,-1 3-5-15,3-2 3 0,-6 2-2 16,2 2-1-16,-4 0-2 15,2 3-118-15</inkml:trace>
  <inkml:trace contextRef="#ctx0" brushRef="#br0" timeOffset="10597.06">14177 6883 574 0,'0'0'145'0,"0"0"-43"16,0 0-13-16,0 0-19 16,0 0-37-16,0 0-14 15,36-20 8-15,-21-6-8 16,3 0-11-16,-6 0-4 15,2 3-2-15,-6 4 2 0,-2 1-2 16,2 3 3-16,-4-4-2 16,-2-4-2-16,0-5 3 0,0-9 7 15,2-11 13-15,0-9-8 16,0-11-1-16,0-9-4 16,2-7-7-16,-2-7-1 15,4-8-2-15,0-4 0 0,5-8 1 16,5-2 0-16,6-4-1 0,6-5 0 15,6 0-1-15,5 1-2 16,11-6-9-16,8 4-6 16,5-2 11-16,9 2 2 15,9 5-5-15,9 6 1 16,11 11 3 0,4 12 3-16,4 16-39 15,14 15 22-15,1 21-2 0,3 20-1 16,4 16 20-16,2 16 5 15,6 26 0-15,-4 20 2 16,-4 20 6-16,-6 18 12 16,-8 17 12-16,-11 19 2 0,-15 12-6 15,-16 4-9-15,-13 2-8 16,-14-7-7-16,-17-10-2 0,-11-19-5 16,-8-23 1-16,-12-27-3 15,-2-25 1-15,-2-28-4 16,2-21-19-16,10-21-210 15,10-9-275-15</inkml:trace>
  <inkml:trace contextRef="#ctx0" brushRef="#br0" timeOffset="12873.4">16684 7513 410 0,'-2'7'381'0,"0"1"-212"0,0 3-27 15,-2-1-55-15,-2 3-9 16,2 1-17-16,0 3-16 0,0 0-6 16,0-1-14-16,0 0-15 31,-2-4-6-31,2-2-5 0,2-3 1 15,0-5-6-15,2-2-59 16,4-6-191-16,2-3-99 16</inkml:trace>
  <inkml:trace contextRef="#ctx0" brushRef="#br0" timeOffset="13189.49">16755 7724 711 0,'0'0'195'0,"-18"42"-96"15,10-25-30-15,-4-6-52 16,2-6-16-16,2-5-4 16,6-2-8-16,2-10-153 0,6-2-204 15</inkml:trace>
  <inkml:trace contextRef="#ctx0" brushRef="#br0" timeOffset="13548.56">16882 7572 826 0,'0'0'213'0,"-2"30"-52"16,2-13-69-16,4-2-47 15,0-1-31 1,-4-4-13-16,2 1-5 16,2-2-110-16,2-2-229 15</inkml:trace>
  <inkml:trace contextRef="#ctx0" brushRef="#br0" timeOffset="14240.77">17081 7314 369 0,'0'0'252'16,"0"0"-71"-16,0 0-56 0,0 0 6 15,-24 26-18-15,20-15-8 0,0 1-21 16,2 2-15-16,2 1-15 16,-4 2-16-16,2 3-18 15,0-3-15-15,2 0-6 16,0-4-2-16,0-2-39 0,4-5-111 15,4-5-174-15,2-1-558 16</inkml:trace>
  <inkml:trace contextRef="#ctx0" brushRef="#br0" timeOffset="14474.45">17109 7508 553 0,'0'0'322'0,"0"0"-218"15,-10 33-48-15,10-33-55 16,0 0-57-16,0-9-276 15</inkml:trace>
  <inkml:trace contextRef="#ctx0" brushRef="#br0" timeOffset="14873.19">17146 7321 948 0,'0'0'254'16,"0"0"-86"-16,0 0-98 15,0 0-48-15,0 0-14 16,0 0-5-16,34 13-2 0,-28-9 1 15,-2 2 0-15,-4 2-6 0,0 3-21 16,-6 2-35-16,-6 3-9 16,-2 1 24-16,-2 1 33 15,2-3 12-15,3-1 2 16,5-4 3-16,6-3 9 16,2-4 63-16,10-3-21 0,1 0-19 15,7 0 5 1,2 0-8-16,4-1 3 15,-8 1-24-15,2 0-10 16,-6 0-8-16,-2 0-83 16,-5 0-98-16,-1 3-201 15</inkml:trace>
  <inkml:trace contextRef="#ctx0" brushRef="#br0" timeOffset="15358.06">17283 7114 618 0,'0'0'133'0,"0"0"7"16,0 0-41-16,0 0 3 15,0 0 23-15,0 0-19 0,0 0-47 16,0 0-10-16,-23 42-16 16,21-24-15-16,-2-2-14 15,2 1-3 1,0-2-4-16,2-3-5 15,0-5-89-15,2-3-117 16,4-4-211-16</inkml:trace>
  <inkml:trace contextRef="#ctx0" brushRef="#br0" timeOffset="15645.8">17327 7292 805 0,'0'0'163'0,"0"0"-60"16,0 0-95-16,0 0-12 0,0 0-15 0,0 0-165 15,0 0-159-15</inkml:trace>
  <inkml:trace contextRef="#ctx0" brushRef="#br0" timeOffset="16128.71">17379 7100 957 0,'0'0'272'0,"0"0"-97"15,0 0-79-15,0 0-26 16,0 0-51-16,0 0-18 16,0 0-1-16,38 1 2 15,-27-4 0-15,-3 3 0 16,-2 0-2-16,-2 5-2 0,-4 4-9 16,-2 2-10-16,-4 2-1 0,-2-2 14 15,0 2 6-15,3-3 3 16,1-5-1-16,2-2 1 15,2-3-4-15,8 0-7 16,1-4 16-16,5 0 3 16,-2 2 8-16,6 2 5 0,-6 0-2 15,2 6-10 1,-6 2-6-16,-2 4-2 16,-6 1-2-16,0 4-4 15,-10 0-2-15,-4 0-2 16,-2-1-36-16,2-3-23 15,0-5-25-15,2-3-36 16,8-5-40-16,4-5-62 0,0-3-5 16,8-1-153-16</inkml:trace>
  <inkml:trace contextRef="#ctx0" brushRef="#br0" timeOffset="17350.08">17462 7549 594 0,'-2'2'191'0,"0"2"-44"15,2-3-30-15,0 2-16 16,0-2-23-16,0 1-13 16,4-2-21-16,2 0-28 0,2-4-10 15,2 0-1-15,2-1 1 16,-2 1-1-16,6 2-2 0,-10 2 1 16,0 0-1-16,-2 7 2 15,-4 3-2-15,-8 4-3 16,-8 4-2-16,0 1 1 15,-4 3 1 1,0-3 0-16,4-2 1 16,4-4-1-16,6-1 2 0,2-7 0 15,6-2 9-15,4-2 24 16,8-1-24-16,2 0-4 16,2 0 3-16,2 0-3 15,-6 0-3-15,0 0-4 16,-6 0 1-16,-2 0-12 0,-6 0-101 15,0 3-117-15,0 1-230 0</inkml:trace>
  <inkml:trace contextRef="#ctx0" brushRef="#br0" timeOffset="17777.97">17639 7703 813 0,'0'0'216'0,"-6"31"-76"15,0-13-101 1,-6-4-30-16,0-1-9 16,-2-3-7-16,4-6-22 15,2-4-143-15,8-5-80 16,4-8-270-16</inkml:trace>
  <inkml:trace contextRef="#ctx0" brushRef="#br0" timeOffset="18147.5">17683 7480 297 0,'0'0'509'0,"0"0"-314"0,-8 42-34 15,6-23-56-15,0 2-21 16,2 1-41-16,0 0-18 15,0-2-19-15,0-3-4 0,2-4-1 16,2-6-5-16,2-3-28 16,0-5-146-16,0-8-123 0,4-1-78 15</inkml:trace>
  <inkml:trace contextRef="#ctx0" brushRef="#br0" timeOffset="18817.57">17647 7245 291 0,'0'0'501'0,"0"0"-296"0,0 0-45 16,0 0-49-1,0 0-37-15,0 0-47 16,0 0-12-16,0 0 2 16,0 0-6-16,36-18-7 0,-24 11-4 0,2 2 1 15,-5-3-1-15,3 7 1 16,-4-1-1-16,-4 2-2 0,-2 5-7 16,-2 6-20-16,-4 1-3 15,-2 4 15-15,-4 0 13 16,2 1 4-16,3-1 0 15,-1-5 2 1,2 0 1-16,4-5 3 16,0 2 1-16,0-7 4 15,8-1-7-15,-5 0-6 0,3-1-4 16,4-7-3-16,0 2-131 16,0-2-94-16,2-1-163 15</inkml:trace>
  <inkml:trace contextRef="#ctx0" brushRef="#br0" timeOffset="19120.68">17844 7295 781 0,'0'0'199'0,"-2"34"-27"0,2-18-96 15,-8-3-45-15,2-3-25 16,2-6-8-16,2-4-4 15,2-9-57-15,4-5-99 0,4-4-57 16,4 0-193-16</inkml:trace>
  <inkml:trace contextRef="#ctx0" brushRef="#br0" timeOffset="19581.33">17830 7111 615 0,'0'0'207'0,"0"0"-20"15,0 0-32-15,0 0-27 16,0 0-46-16,0 0-5 16,0 0-33-16,0 0-33 15,26 1-6-15,-11-4-3 0,1 1-2 16,-2 2 5-16,0 0-1 16,-4 6-3-1,-2 3 0-15,-4 1-1 16,-2 5-1-16,-2-1 0 15,-2 3-1-15,-2-1 2 16,0-3 0-16,0-3 1 16,2-3-1-16,2-3 1 0,0-3 0 15,6-1-1-15,2-2-4 16,2-3 1-16,2-2 1 0,0-1-7 16,-2-1-67-16,0 0-35 15,2 2-93-15,-5 3-112 16</inkml:trace>
  <inkml:trace contextRef="#ctx0" brushRef="#br0" timeOffset="20167.25">17873 6746 196 0,'0'0'233'0,"0"0"-83"16,0 0-30-1,0 0-18-15,0 0-8 16,0 0 2-16,0 0 21 0,0 0-6 15,0 0-7-15,0 0-35 16,0 0-32-16,6-18-8 16,8 14-7-16,0 0-7 15,0 4-7-15,0 0-4 16,-2 0-1-16,-4 8-1 0,0 2 0 0,-4 3-6 16,0 1 4-16,-4 0-1 15,0-1 1-15,0-3 0 16,0-4 1-16,4-6 0 15,2-1-7-15,6-6 0 16,3-3 6-16,3 0 0 0,-2 0 1 31,0 2-1-31,0 3-2 0,-4 0-70 16,-4 4-55-16,-2 1-131 16,-2 2-208-16</inkml:trace>
  <inkml:trace contextRef="#ctx0" brushRef="#br0" timeOffset="20652.62">18171 6826 538 0,'0'0'253'0,"0"0"-93"15,0 0-52-15,16 38-37 16,-16-23-17-16,-2 2-15 0,-4-1-19 15,0 1-17-15,-2-5-2 16,2-3-5-16,2-7-4 16,-2-4-111-1,5-5-99-15,1-7-148 16</inkml:trace>
  <inkml:trace contextRef="#ctx0" brushRef="#br0" timeOffset="21153.25">18207 6560 751 0,'0'0'268'0,"0"0"-54"0,0 0-95 15,0 0-44-15,0 0-42 16,0 0-17-16,38-5-8 16,-20-1-2-16,-2 2-1 15,-1 1-3-15,-1 3 2 0,-4 4-1 16,-4 5-5-16,-2 3 0 15,-2-1-1-15,-2-1 3 0,0 0-1 16,0-5 2-16,0 1-2 16,-2-5 0-16,2-1-2 15,2-1-1-15,4-6 7 16,6 1 0-16,2-2 0 0,4 2 1 16,0 3 11-16,-2 3 16 15,-2 8 7-15,-6 7-16 0,-8 9-17 16,-4 8-7-16,-6 1-1 15,-12 3 1-15,0-4-1 16,0-6-8-16,2-8-56 16,2-10-62-1,6-7-110-15,8-4-185 16</inkml:trace>
  <inkml:trace contextRef="#ctx0" brushRef="#br0" timeOffset="27292.46">17383 5946 867 0,'0'0'135'0,"0"0"-29"0,0 0-16 15,0 0-33-15,0 0-4 16,0 0-18-16,0 0-17 16,0 0-17-16,0 0 6 0,43-61-7 15,-17 14 2-15,6-12-2 16,8-12 0-16,-2-11 0 16,5-7 0-16,5-4 1 0,-4 2-3 15,5-2 4-15,5 4-1 16,5 3 0-16,5 2 2 15,10 5-2 1,-3 3 0-16,10 5 1 16,7 7 0-16,7 7-2 15,9 8 4-15,3 9-3 16,8 17 0-16,2 16 1 0,6 14 2 16,-3 24-1-16,-3 18 0 0,0 20-2 15,-2 19 0-15,-4 13 0 16,-13 16 3-16,-5 8 16 15,-11 8-1-15,-11 3-6 16,-13 0-5-16,-15-9-5 0,-7-15-1 16,-12-18-2-16,-10-23-1 15,-8-24 0-15,-6-25-6 16,-6-18-88-16,0-7-162 16,4-7-192-1</inkml:trace>
  <inkml:trace contextRef="#ctx0" brushRef="#br0" timeOffset="29730.68">21097 4706 253 0,'0'0'133'0,"0"0"-36"16,0 0-24-16,0 0-16 0,28 9-12 31,-24-8-13-31,-2-1-53 16,0 2 84-16,0-1-57 16,0 0-2-16,0-1 6 0,0 3 16 0,-2-1 9 0,0-1 0 15,0 2 14-15,0 0 24 31,0-1 14-31,0 1 1 0,0-3-16 16,4 2-2-16,-2-2-23 16,8 0-12-16,8 0-1 15,6-2-8-15,5-2-4 16,11-4-1-16,12 2-5 0,9-2-2 16,15-4-1-16,11 0-1 15,18-1 10-15,19 1 0 0,17-2 3 16,8-2-5-16,21 1-3 15,15 3-4-15,8 0-3 16,8 1-3-16,-9 4-2 16,-9 5-1-16,-16 2-2 0,-14 0-4 15,-24 1 3-15,-26 4-3 16,-17-2 2 0,-21-3 0-16,-17-2 1 15,-20-2-4-15,-18-3-32 16,-14-2-43-16,-18-3-31 15,-10 4-74-15,-6 4-192 0,0 3-323 16</inkml:trace>
  <inkml:trace contextRef="#ctx0" brushRef="#br0" timeOffset="30233.71">23618 4049 632 0,'-40'-2'69'0,"4"0"6"16,5 2-10-16,7 0 0 15,10 3 9-15,6 2 49 16,16 3-33-16,18-2 6 16,17 2-17-16,23 0-26 15,17 3 7-15,17 0-5 0,3 8-15 16,-4 4-13-16,-3 8-13 0,-17 3-5 15,-13 5 9-15,-21 3-3 16,-21 3-12-16,-18-1-5 16,-14 1-2-16,-20 2-3 15,-17 1 4-15,-15 1 4 0,-11 4 5 32,-7-4-3-32,-5 1-11 15,-3-6-27-15,5-2-6 0,5-8-25 16,15-2-31-16,11-4-32 15,22 3-110-15,24 4-278 16</inkml:trace>
  <inkml:trace contextRef="#ctx0" brushRef="#br0" timeOffset="78764.82">8087 12543 221 0,'0'6'170'15,"-4"2"-44"-15,0-2-13 0,0 4-21 16,2 2-7-16,0 4-6 16,-2 3-14-16,4 4-3 0,-2 6-4 15,2 4-3-15,-2 4 2 16,0 6-22-16,0 5-13 15,0 2-14-15,-2 1-8 16,-2-6 4-16,2-9-27 16,4-11-72-16,0-13-105 15,10-12-235-15</inkml:trace>
  <inkml:trace contextRef="#ctx0" brushRef="#br0" timeOffset="79387.14">8464 13192 706 0,'-8'32'131'0,"-8"-1"-37"15,2-5-58-15,-2-9-33 16,2-11-3-16,6-9-105 16,6-17-231-16</inkml:trace>
  <inkml:trace contextRef="#ctx0" brushRef="#br0" timeOffset="79819.39">8617 12648 491 0,'0'0'268'0,"0"0"-77"15,0 0-68 1,50-5-56-16,-25-24-17 16,11-3-9-16,6-2-13 0,-2 7-12 15,-3 9-6-15,-3 13 1 16,-12 12-2-16,-10 18-3 16,-12 14-3-16,-6 12-5 15,-12 7-1-15,-8 6-1 16,-4 4 4-16,1-5-2 0,3-7 1 0,4-7 1 15,8-8 6-15,4-10 35 16,10-11-8-16,6-6-10 16,8-9-7-16,8-5-12 15,6-5-5-15,3-9 0 16,3-3-2-16,0-3-55 16,-4-4-47-16,0 0-65 0,-5 0-110 0,1-1-338 15</inkml:trace>
  <inkml:trace contextRef="#ctx0" brushRef="#br0" timeOffset="80135.42">9243 13153 513 0,'-20'37'115'0,"-2"-4"-25"0,2-6-48 15,4-5-28 1,6-13-12-16,10-8-14 16,6-6-150-16,12-10-124 15</inkml:trace>
  <inkml:trace contextRef="#ctx0" brushRef="#br0" timeOffset="81021">9521 12618 604 0,'0'0'225'0,"0"0"-86"16,0 0-73-16,0 0-45 15,39-19 31-15,-19 5-3 16,6-3-5-16,4 2-3 16,2 2 9-16,-6 3-19 0,-1 5-8 31,-9 5-12-31,-2 4-4 0,-12 12-1 0,-4 11-6 0,-10 7-13 31,-6 8-13-31,-4 5 9 0,-1 0 14 0,-3-1 2 16,4-5 4-16,4-6-2 31,2-2 15-31,2-5 3 0,8-4 17 16,6-3 5-16,2-5 0 0,14-2-9 15,2-5-16-15,12-4-10 16,4-4-7-16,-1-2-3 15,1-9 3-15,-2-3-19 16,-10-2-40-16,-4 0-62 0,-10 3-107 16,-6 8-152-16</inkml:trace>
  <inkml:trace contextRef="#ctx0" brushRef="#br0" timeOffset="81685.84">9602 13070 329 0,'0'0'305'16,"0"0"-124"-16,0 0-49 15,-8 34-26-15,6-27-8 16,0-2-21-16,2-3-19 15,0 1-13-15,0-2-10 0,12-1-6 16,6-5-6-16,10-4-18 16,6-5 11-16,7-1 3 0,1 0 8 15,4-1-1-15,-5 4-6 16,-5 2-3-16,-6 5-7 16,-6 3-3-16,-6 2 3 15,-8 5 3-15,-8 8-7 0,-2 4-1 31,-12 5-3-31,-10 8-3 16,-8 5 0-16,-8 4 1 0,-1 4 0 16,-9-3-1-16,2-2 2 15,6-3-2-15,-1-9-22 16,7-8-27-16,4-9-27 0,14-9-63 16,14-8-109-16,14-12-190 15</inkml:trace>
  <inkml:trace contextRef="#ctx0" brushRef="#br0" timeOffset="85060.85">15257 12069 211 0,'0'-3'49'15,"-2"-2"-47"-15,2-2 1 16,-2-2 1-16,2-3-2 16,0 1-3-1,0-2-6-15,-2 3-10 16,2 0 3-16,0 2 10 0,-4 0-2 16,4 5-35-16,-6 0-78 15</inkml:trace>
  <inkml:trace contextRef="#ctx0" brushRef="#br0" timeOffset="85261.14">15210 11979 263 0,'0'0'236'0,"0"0"-65"0,0 0-29 0,-10 26-38 16,8-14-18-16,2 1 16 15,0 4-11-15,-2 6 4 16,2 6-17-16,0 6-19 16,0 5-19-1,-4 7-11-15,0 1-7 16,-2 0-10-16,0-3-8 15,0-10-5-15,2-9 5 0,0-12-30 16,4-14-62-16,4-7-171 16,8-11-39-16,6-7-169 15</inkml:trace>
  <inkml:trace contextRef="#ctx0" brushRef="#br0" timeOffset="85498.68">15335 12407 723 0,'0'0'153'0,"0"39"-51"16,-2-15-30-16,-2 4-29 31,-8 0-20-31,0 3-10 15,0-3-8-15,2-5-4 0,0-6-13 0,4-4-62 0,4-8-87 16,6-5-259-16</inkml:trace>
  <inkml:trace contextRef="#ctx0" brushRef="#br0" timeOffset="85877.7">15565 11984 662 0,'0'0'129'0,"-16"30"-14"0,12-18-55 16,4-7-17-16,2-5 6 15,16-2-39-15,8-5-15 16,6-2 47-1,6 1-7-15,5 3-16 16,-5 5-11-16,-4 13 4 16,-8 7-3-16,-12 8-9 15,-11 8-4-15,-3 3 2 0,-7 3 3 16,-7-1-2-16,-2 1 0 16,2-7 13-16,2-4 13 15,6-7 17-15,6-8-1 0,4-9-7 16,8-7-23-16,10-4-23 15,6-9-8-15,5-3-67 16,7-2-58-16,-4 4-111 0,0 5-265 16</inkml:trace>
  <inkml:trace contextRef="#ctx0" brushRef="#br0" timeOffset="86232.27">15986 11991 519 0,'0'0'288'0,"0"0"-119"16,0 0-33-16,34 23-73 15,-6-23-46-15,4-2-13 0,1-3-1 16,3 2 0-16,-2 3-1 16,-4 1 4-16,-8 8-4 15,-8 7-6-15,-5 4 3 0,-7 1 2 16,-2 1-4-16,-4-2 4 16,1-3-2-16,-5-6 0 31,4-4 0-31,2-7-2 0,4-4-15 15,4-6-84-15,5-1-83 16,3 6-149-16</inkml:trace>
  <inkml:trace contextRef="#ctx0" brushRef="#br0" timeOffset="86617.67">16042 12387 607 0,'0'0'126'0,"0"36"-17"16,0-13-22-16,-8 2-33 15,0 2 12-15,-6 1-33 16,-2 0-27-16,-2-1-5 0,1-5 1 15,-3-7-83-15,8-9-135 16,10-6-363 0</inkml:trace>
  <inkml:trace contextRef="#ctx0" brushRef="#br0" timeOffset="87149.73">16102 12037 558 0,'0'0'204'16,"0"0"-49"-16,-26 30-16 15,24-21-33-15,4-3-10 16,10-5-22-16,9-1-33 0,9-8-28 31,8-3-7-31,4-2-1 16,1 0-2-16,-1 4-2 16,-6 3 4-16,-8 6-4 0,-8 3 5 15,-12 11-1-15,-10 7-2 16,-14 7-3-16,-6 1-4 15,-10 3 3-15,-2-1 1 0,0-8-5 16,7-6 12-16,5-8-1 16,6-4-5-16,6-4-2 15,10-1-2-15,6-1 6 0,10-2 10 16,8 1 16-16,9 1-21 16,5 1-4-16,2 2-1 15,-4 7 0-15,-7 4 2 16,-9 7 3-16,-16 6-3 0,-12 3-7 15,-13 5 2-15,-11 2-12 16,-8-2-28 0,-2-6-28-16,1-7-26 15,7-9-57-15,14-4-109 16,10-5-356-16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13:49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9918 10727 510 0,'0'0'106'0,"34"-9"32"15,-22 9-27-15,-6 0-22 16,-6 0-10-1,-4 9-20-15,-14 5-24 16,-6 6-18-16,-12 7-1 16,-10 9 6-16,-13 7-11 0,-11 5-6 15,-11 5-1-15,-8 3-3 16,-7 5 0-16,-1-1-2 16,-2 1-2-16,5-5-48 15,9-8-49-15,9-6 6 0,13-9-13 16,7-12-22-16,14-9-68 15,15-5-136-15</inkml:trace>
  <inkml:trace contextRef="#ctx0" brushRef="#br0" timeOffset="453.16">9022 10718 716 0,'28'2'204'0,"6"9"-35"15,-5-1-56-15,1 0-32 16,-8 5-27-16,-14 4-10 0,-16 8-9 16,-26 6-28-16,-21 9-10 15,-19 3 0-15,-15 5-2 0,-8 1-19 16,5 1-11-16,11-5 20 16,9-5 16-16,19-4 4 15,17-5 8-15,12 2 47 16,18-2 15-1,14 5-8-15,22 4-34 16,19 4-15-16,23 1-6 0,19 0-10 16,19-7 0-16,3-5-5 15,-2-13-21-15,-18-8-82 16,-15-10-87-16,-23-4-186 16</inkml:trace>
  <inkml:trace contextRef="#ctx0" brushRef="#br0" timeOffset="56908.19">2545 5047 869 0,'0'5'90'0,"2"-4"-54"0,2-2 28 16,-1-6-15-16,1-3-31 0,-2-1-3 16,0-2 0-16,2-2 14 15,-2-1 13-15,4-2-4 16,0-3-7-16,2-4-18 0,4-3-6 16,2-4-5-16,4-5-1 15,4-2 1-15,0-4-3 16,5-3 1-1,3-4 1-15,6-2 0 16,0-2-2-16,5-3 2 16,3 2-3-16,8-4-2 0,1 2-2 15,9-1-2-15,4-1-7 16,5 2-1-16,3-4-4 16,7-1 5-16,0 1 8 15,7-3 8-15,5 2-3 0,3 0 5 16,9-1-5-16,2 3 0 15,6 2 2-15,9 0-1 16,1 2 2-16,6 1-4 0,0-1 4 16,12 4-10-16,-2 0-20 15,6 3 21-15,4-1 8 16,4 4 2 0,4 1 2-16,0 3-4 15,4 2 3-15,6 2 0 16,1 3-1-16,-1 4-3 15,6-1 3-15,-2 6-3 0,0 0-1 16,-2 1 1-16,3 2 2 16,-1 0-1-16,-2 4 0 15,2 1-3-15,-2 4-23 0,1 5-3 16,-1 4 0-16,0 5-2 16,0 0 34-16,-2 9 2 15,0 3 12-15,-2 3-9 0,1 3-4 16,-1 2-1-16,-2 2 9 15,0 2 6-15,-4 0-11 16,0 4 4-16,-8 0 16 0,-2 2-10 16,0 3 4-16,-4 4-15 15,-4 1-3-15,-4 4-3 16,0 8 3-16,-4 3-3 0,-12 3 0 16,-2 7 3-16,-1 4 20 15,-9 4 6-15,-4 1-14 16,-6 6-7-1,-5 2 10-15,-9 5 12 16,-7 4 1-16,-7 4-7 0,-7 2-4 16,-9 0-5-16,-5-3-7 15,-6-5 5-15,-6-5 7 0,-9-7 8 16,-3-8-3-16,-4-5-6 16,-6-10-5-16,-2-7-4 15,-6-9-5-15,-2-10-1 16,-2-7-4-16,0-7-2 0,-4-12 2 15,6-4-59-15,-2-13-84 16,3 0-61-16,3-2-316 16</inkml:trace>
  <inkml:trace contextRef="#ctx0" brushRef="#br0" timeOffset="57546.99">12222 4682 774 0,'0'0'91'16,"0"0"-34"-16,0 3 35 15,2 3 7-15,2 1-28 16,4 6 1-16,-2 1 5 16,6 5-18-16,2-1-4 0,2 4-17 15,2-2 4-15,5-5-20 16,1-4-14 0,2-9-13-16,2-6 2 15,-2-15-8-15,-2-9 6 16,-5-9 5-16,-3-6 5 15,-6-4 3-15,-10-4-2 0,0-3 0 16,-6-2-6-16,-4-1-4 16,2-1-86-16,-2 4-120 15,7 2-213-15</inkml:trace>
  <inkml:trace contextRef="#ctx0" brushRef="#br0" timeOffset="60638.33">2529 10146 1056 0,'0'0'141'16,"0"0"-2"-16,0 0-48 16,0 0-46-16,0 0-27 15,0 0-3-15,0 0-4 16,0 0-10-16,25-42 0 0,-19 23 0 15,0-1-4-15,-2-3 2 16,2-1-2-16,2 0-11 16,-4 2-5-16,2 1 11 0,6 3 6 31,-4-1 2-31,4 2 3 16,6-1-1-16,4 3 0 15,0-1-3-15,7 0 6 16,1 0-4-16,8 3 1 0,2 2 1 15,3-1 0-15,1 2-3 16,4 1 3-16,-3 3-4 16,3-1 2-16,4 1 3 0,-1 2 1 15,9-2 5-15,-2 0-2 0,5-1-4 16,7 0 1-16,5 0 3 16,-1 2 0-16,7 0-3 15,0 4-4-15,5-1 0 16,1 2 0-16,3 0 4 15,-5 0 5-15,3 0 3 0,-3 0-7 16,0 0-2-16,1 0-4 0,-1-2 1 16,1 1-1-16,1-2-1 15,-2-1 3-15,3 2-2 16,-1-1-2-16,5 1 4 16,-5 1-2-16,2 1 0 15,-1 0 1 1,-1 0 1-16,-1-1-3 15,1 3 0-15,-2-1 5 0,1 0-7 16,1-1 3-16,3 0 2 16,-1 0-5-16,2 0 8 15,5 0-1-15,-1 0 5 16,2 0 2-16,1 0-2 0,1 3-5 16,0 1-4-16,1 2 7 0,-3-1-5 15,2 0 1-15,1-2-3 16,-1 1 1-16,0-3-1 15,-1-1-2-15,5 0 2 16,-10 0 1-16,3-3 1 16,-1 1-4-16,-6-1 4 15,-1-1-2 1,-3 2 5-16,1-3 1 0,-3 0-2 16,0-2-5-16,-1 0 1 15,-1 0 1-15,1 0 1 16,-3-1-5-16,-1 0 6 15,-3 1-2-15,-1-1-2 16,-5 0 2-16,3 0-3 0,-3-2 6 16,-3 0-8-16,-3-1 7 0,1-3-7 15,-3 2 7-15,3-1-3 16,-4-1-1-16,-1-1 3 16,3 2-1-16,-3-2-1 15,-3 2-1-15,0 0 3 16,-7 3 0-16,1-1-4 0,-2 2 3 15,-3 0 0-15,1-1 0 0,0 1-3 16,-7-3 4-16,1 2-5 16,-2-3 5-16,0-2 4 15,-5 0-7-15,1-4 6 16,-2-1-7-16,-2-1 1 0,-1-2 5 16,-3-1-2-16,0 1 1 31,0-2 1-31,-6-2-2 0,2 1-2 15,0-2-1-15,-1-4-1 16,1-1 1-16,0-3 2 0,-2-3-1 16,0-4 2-16,0-1 2 15,-8-3-4-15,3-2 5 0,-3-4-4 16,0-2-1-16,0-3-1 16,-2-2 2-16,-2-3 1 15,-2 0-2-15,0-1 0 16,-2-2 3-16,-2-2 9 15,-2-2-8-15,4-4 5 16,-8-4-4-16,0-2-3 0,0-1 0 16,0-3-1-16,-2 2 4 15,2-1-5 1,-2 0 3-16,2 4-4 16,-2 0 2-16,4-1-2 15,-2 3 2-15,0-2 3 16,4 1-7-16,-4 2 5 15,0-1-2-15,2 2 3 0,0-1-4 16,2 1 0-16,0 4 3 16,0-1-3-16,2 2 3 0,4 3-2 15,-2 3 2-15,4 1-2 16,2 1 0-16,2 2 3 16,0 2-4-16,4 1 3 15,0-2-1-15,0 3 0 0,4 1 1 16,-1 1-3-16,-1 1 3 15,4 1-1-15,-2 2-1 0,2 2 0 16,0 1 0-16,0 2 1 16,-3 2-2-16,3 3 3 15,0 3-3-15,-4 2 5 0,2 2-5 16,2 3 1-16,2 0 4 16,-1 5-6-16,3 1 5 15,0 2-3 1,0 3 2-16,0 3-2 15,0 2 1-15,-1 2 1 16,1 2-2-16,0 0 4 16,0 5-6-16,0 1 5 0,-1 2-3 15,5-1 1-15,-4 3 1 16,4 0-4-16,-4 0 7 16,0 0-6-16,-1 0 0 0,1 1 5 15,-4 2-5-15,2-2 6 16,-2 2-2-16,-2-3 9 0,-1 2-5 15,-3-1-3-15,0 1 1 16,-4-1-4-16,0 2-1 16,-6-1-1-16,2 3 2 15,-4-2-2 1,0 1-4-16,-4-1 1 16,0 0-3-16,0-2 5 15,-8-1-8-15,2 0 0 0,-2-4-32 16,0-4-28-16,-2-4-46 15,8 1-51-15,2 3-148 16,2 4-525-16</inkml:trace>
  <inkml:trace contextRef="#ctx0" brushRef="#br0" timeOffset="61256.15">11386 4906 838 0,'0'1'221'0,"0"0"-49"15,0 1-42 1,0 0-18 0,4-1-24-16,2-1-13 0,6 0-36 15,6 2-16-15,7 0 1 16,5 6-14-16,8 1-1 15,4 6-6-15,1 5 1 0,1 4-1 16,-4 6-5-16,-8 3 0 16,-7 2-2-16,-11 2-2 0,-12 1 1 15,-4-1-3-15,-16-1 0 16,-9-7 6-16,-9-5-2 16,-8-7-1-16,-3-10-2 15,-3-3-11-15,-2-4-12 16,5-1-35-16,3 1-70 15,10 6-139 1,4 14-354-16</inkml:trace>
  <inkml:trace contextRef="#ctx0" brushRef="#br0" timeOffset="64147.7">4543 5077 326 0,'0'0'113'0,"0"0"-7"16,0 0-17-16,0 0-9 16,0 0 5-16,0 0-8 15,0 0-9-15,0 0 4 16,0 0 13-16,22 23-10 0,-18-9-13 16,0-1-16-16,0-2-8 0,2-2-4 15,-2-4-7-15,0-1-10 16,-1 0 0-1,-3-4-14-15,0 0-9 16,2-1 3-16,0-3 6 16,-2 1 4-16,2-1-2 0,0 0 0 0,-2-2-3 15,2 1-1-15,0-1 0 0,0-2-1 16,2-1 2-16,0-1-3 16,2-1 2-16,2-1-2 15,4-2 3-15,0-1 1 16,2 0-1-16,2 1 1 15,2-1-1 1,4-1 1-16,-5 0 2 16,5 1-2-16,0-1 0 0,4 0-3 15,0-1 3-15,4 1-2 16,1-1 0-16,5 2 3 16,-2 1-3-16,2 0-2 15,1 0 5-15,-1 0-4 16,6-1 4-16,-2-2-3 0,1 2 1 0,-1-4-1 15,2 0-1-15,-1-2 1 16,3 1 3-16,0-3-4 16,0 2 7-16,3-3-1 15,1 1-3-15,2-1 3 16,1 1-7-16,-3-3 2 0,4 2 0 31,-3-3 1-31,3 3-1 0,1-4-2 16,7 2 2-16,-4 0 1 15,-1 1-2-15,5 0 1 16,-1 0-3-16,3 1 3 16,-2-1-1-16,-1 1 3 15,3-2-4-15,-1-1-1 0,3 1 5 16,0-1-3-16,-1 1-1 0,1 0 2 16,1 1 1-16,-3 1-2 15,1 2-1-15,1 2 1 16,5-1 3-16,-7 3-2 0,6 1-2 15,-3 0 2-15,7-2-3 16,-9 3 3-16,3-3 1 16,-3-2-2-16,7 2-2 0,-3-1 4 15,3 1-1-15,3-2-4 16,-1 3 6-16,1 2-5 16,-1 1 4-16,3-1 11 15,-1 3 0-15,-1-3-7 0,3 1-8 16,1 2 5-16,3-2-2 15,-5 1-1 1,3-1 0-16,1 0-3 16,1-1 5-16,-3-1-3 15,5 1 2-15,-1 1-2 16,0 1 2-16,1 0-2 16,-1 0 0-16,3 3 4 0,-3-2-3 15,5 3 1-15,-5-2-1 16,0 1-2-16,1 0 3 0,-3-1 2 15,3 1-2-15,-3-1-2 16,3 2 1-16,-1-1 1 0,-1-1 1 16,1 1 1-16,-1-1-2 15,-1 2 1-15,0 0-1 16,1-1 0-16,-1-1 0 16,-3 2 3-1,-1-3-7-15,-1 2 5 16,3 1 1-16,-7-1-3 15,5 3-1-15,1-2 2 16,-1 2-1-16,-7 3 3 0,3-3-3 16,3 4-3-16,-3-1 3 15,-1 0 0-15,5-1 1 16,-1 2-3-16,-1 0 3 0,-3 0-1 16,3 3 1-16,1 0-1 15,-3 1 3-15,3 0-4 0,1 2 2 16,1 5 0-16,-5 0-3 15,3 0 1-15,-1 3 4 16,3 1-2-16,-5 1 5 16,5 2 0-1,1 2 1-15,-5-1-7 16,1 3 1-16,-1 1 1 0,-3-1-1 0,3 4-2 16,-1 0-2-16,3 3 6 15,-5 0-5-15,-1 3 2 16,-1 3 2-16,-1 0-3 15,-7-2 1-15,-1 2-2 16,0-3 5-16,-5 1-1 16,-1-1 0-16,-2-2 0 15,-1 0-2-15,-3-1-2 0,-4 2 0 16,-3 1 4-16,1 3-4 16,-4 0 3-16,-2 3-1 15,-5-1 0-15,-1-2-2 16,-2 3 2-16,-4-3 5 0,-2 1-3 15,-6 0-1-15,-2-2-3 0,-6 3-2 16,-4-3 2-16,-2 0 2 16,0 2-3-16,-6 0 0 15,-2 1 5-15,-2 2-2 32,0 1-2-32,0 3 2 0,-2 1 3 15,2 3-1-15,2 1 5 16,0-2 3-16,-2 4 2 0,2-3 6 15,2-1 2-15,0 0-8 16,0-4 1-16,0-2-2 16,0-5-4-16,2-1-1 15,1-5-4-15,-1-2-1 16,2-4 0-16,-4-2 0 0,4-5-2 0,0-2 0 16,2-3 3-16,0-2-2 15,0-4 0-15,0-1-25 16,2-9-43-16,6-6-6 15,-4-6-9-15,3-2-67 16,7 0-122-16,-4 2-267 0</inkml:trace>
  <inkml:trace contextRef="#ctx0" brushRef="#br0" timeOffset="64680.18">14191 4691 427 0,'-8'9'152'16,"4"2"-19"-16,0 3 1 15,2 2-6-15,2 4 12 0,0 3-31 16,2 2-1 0,4 6-31-16,4 2-20 0,-4 2-25 15,2 0-9-15,3-2-12 16,-1-8 5-16,2-9 18 0,6-15 0 16,4-14-9-16,8-20-34 15,6-16 4-15,3-7 56 16,5-6-33-16,-2 5-2 0,-3 5-11 15,-7 10-1-15,-4 12-3 16,-6 9-48-16,-8 11-52 16,-2 8-42-1,-4 5-102-15,-2 10-219 16</inkml:trace>
  <inkml:trace contextRef="#ctx0" brushRef="#br0" timeOffset="69202.2">4527 10200 457 0,'0'0'406'0,"0"0"-299"16,8 35 27-16,-8-26-49 0,4-1-25 15,-4-4-12-15,0-1-5 16,0-3-20-16,0-2-24 16,0-3-8-16,0-6 10 15,-4 1 4-15,4-4-4 16,-6 2 1-1,4-2 1-15,2 0-4 16,-2 1 3-16,4-1 0 0,-2-1-1 16,0-2-1-16,0 0-2 15,8-1 2-15,-4-1 2 16,4 0-2-16,2 0 2 0,4 1 9 16,-2 0 6-16,5 0-5 15,-1 0 0-15,4 2-5 16,0-2-3-16,2-2-2 0,2 1 2 15,-2-2-3-15,7-2 2 16,-3 2-2-16,4-1 1 16,2-1 0-16,6 0 1 15,-1 1-1-15,1-4 1 16,2 3 0 0,3-3 3-16,-3 0 0 15,6 1 6-15,2-2-4 0,-3 3 0 16,3-1-7-16,2 2 1 15,1 1 0-15,1-1-1 16,1 4 4-16,3 0-1 16,0 1 3-16,3-1-1 15,-1 1-1-15,1 1-3 0,-3-1 0 0,6-1 0 16,1 1 0-16,-3-2-3 16,1 2 5-16,3-1-5 15,2 1 3-15,1 0 3 16,-7 3-1-16,3-1 0 15,3 0 0-15,-5 2 0 16,7 2-2-16,-7 1-1 0,7 0 1 0,-2 3-3 16,1-1 1-16,-5 4 5 15,3-2-4-15,1 2 5 16,-1 1 0-16,3 1-3 16,1 2 0-16,-1 0 5 0,1 1-2 15,-3 0-1-15,2 0 1 16,-3 0-4-1,3 0 4-15,-7 1-3 16,7 0 0-16,-3 2 0 16,3 1-4-16,-3-2 4 15,3 1-4-15,-5 1 2 16,3 1 2-16,-2 0-4 0,1 1 2 16,-1-1 2-16,1 3-5 15,-1-3 7-15,-3 3-4 0,-3 0 6 16,0-4-8-16,1 5 5 15,-3-4-3-15,-1 0-2 16,3 2 4-16,0-2-4 16,-1 1 7-16,3-1-6 0,-5-1 5 15,-1 1-3-15,0 1-1 16,-1 1 2 0,1-1 0-16,0 0 5 15,-3 1-6-15,3-2-1 16,-2-3-4-16,-3 2 4 15,1-1-4-15,-4-3 2 0,-1 0 1 16,1 1 0-16,-2 0 1 16,1-1 2-16,-1 0-4 15,4 0 2-15,-7 1-1 0,5 0 1 16,0 0-1-16,-3-1-2 16,1 2 4-1,2-2-2-15,-6 0-2 16,1 0 1-16,-5 0 3 0,6-3-6 15,-6 0 6-15,5-2-3 16,-5 0-2-16,6-3 4 0,-1 2-2 0,-1-2-1 16,2-1 2-16,-2 3 1 15,-1 0 0-15,1-1-1 16,-2 0 1-16,0 0-1 0,-7 0 0 16,3-1-2-16,-2 0 1 15,0-1 2-15,1-2-6 16,-5 0 5-1,4-1 0-15,-2-2 0 16,-4 1 0-16,-1 1-1 16,-1-1 0-16,-2-1-3 15,2 1 3-15,-8-2 1 0,2 0-3 16,0-2 3-16,-4 2-2 16,1-3 3-16,-5 2-3 15,2-1 1-15,-4-1-5 0,0 1 7 16,-2-2-6-16,2 1 2 15,-6-2 2-15,0-1 0 16,0 2 1-16,0-4-1 0,-2 4 1 16,2-2-1-16,-2 0 1 15,2 2 2-15,0 0-4 16,0 4 4 0,4 0-1-16,-6 1 1 15,4 0-1-15,-2 0 1 16,2 0-3-16,-2 0 1 0,2-3 3 15,-2-2-7-15,0 0 4 16,-2-2-1-16,2-2 4 16,-2-1 2-16,0-3-3 15,-4-2 1-15,-2-3 0 0,0-1 0 16,0-4 4-16,-8-4-4 16,2-1 0-16,-2-1-4 0,-2-4 2 15,0-2-1-15,-1-2 1 16,3-2-1-16,-6-1 1 15,4 2 0-15,0-1-2 16,2-1 3-16,2 3 0 0,-6-1-1 16,6-1-2-16,-2 1 3 0,3-1-1 15,-5-1 6-15,2-3 1 16,0-3-6-16,2-1 7 16,-6-4-6-16,0-1 0 15,2-4 0-15,-4-1-2 16,3-2 1-1,-1-2-1-15,0-2 0 16,-2 4 1-16,6 0-2 0,-4 3-1 16,2 4 3-16,2 4 0 15,0 0-4-15,2 2 5 16,-1 0-2-16,1 2-4 16,0 1 6-16,-2-1 5 15,-2 0 4-15,2-2-1 0,-4 2-8 16,0-3 0-16,2 2-2 0,-1-3 3 15,1 4-6-15,2 2 3 16,6 2-2-16,-4 2 3 16,4 5-1-16,6 5 0 15,2 4 2-15,0 3-2 0,6 3 1 32,2 1 1-32,4 2 13 0,-2 1-1 15,2 1-5-15,0 1-7 16,5-1-1-16,-3 0 1 15,4 1-2-15,2-2 0 16,2 1 4-16,-2-2-7 16,2 2 4-16,-1-1-2 0,3 5 3 15,0-2-1-15,-2 2 3 0,-2 0-4 16,2 0 2-16,2-1 1 16,1-1-4-16,-1-1 4 15,2-2-4-15,0-1-2 16,2 1 3-16,-1 3-1 15,1-1 3-15,0 4-2 0,2 1 1 16,0 3-1 0,1-2 0-16,3 3 3 15,-4 0-4-15,2 1 0 16,-2 1-1-16,-1 0 3 16,1 0-1-16,4 1-2 15,-4 0 4-15,2 1-6 16,3-1 6-16,3 4-5 0,-2-2 3 15,4 2 2-15,-3 0-2 0,3 1-3 16,-2-1 2-16,1 0 0 16,-3 0 0-16,2 1 1 15,0-1 1-15,-7-2-5 16,3 1 6-16,4-1-5 0,-4 2 2 16,1-1 1-16,3 1 1 15,0-1-3-15,2 2 3 0,-3 1-4 16,3 0 2-16,0-1 1 15,2 3-2-15,-3-1 1 16,3 1 3-16,-6 0-3 16,2 1-2-16,-1 1 5 0,-1 0-3 15,2 0-3-15,0 2 5 32,1 0-1-32,-1 2-4 0,2 0 4 15,-7 0-2-15,3 0 1 16,-2 2 3-16,-2 0-6 15,0 2 3-15,-1 1-1 0,-1 3 2 16,-2-2-2-16,-2 2 2 16,0 1-1-16,-3-2 0 15,3 2 0-15,-4 1 1 0,2 0 0 16,-2-1-2-16,0 3 0 16,-2-3 0-16,-1 2 3 15,1-2-2-15,-4 4-1 0,2-3-1 16,0 3 4-16,-4-1-4 15,0 1 1-15,0 2 1 16,0-1 0-16,-3 3-1 0,3-1 1 16,-4 3-2-16,2-2 1 31,0-1 0-31,2 0 2 0,-4-1-3 0,0-2 1 16,0-1 4-16,0-3-3 0,-2 1-2 31,0-4 3-31,-4-1-2 15,2-2 1-15,-2 1-1 0,0 0 5 16,3-3-7-16,-5 3 3 16,2 0 0-16,2-3 0 15,-2 2 0-15,6-1-1 0,-6 0 1 16,4-1 1-16,0 1-2 16,2 1 1-16,-2-1 0 15,6 1 3-15,-4 1-4 0,2-2 2 16,2 2-4-16,-2 1 6 15,2-1-4-15,1 1 2 16,-3 0 0-16,6-1-2 0,-4 0 0 16,2 1 3-16,6-1-4 15,-6-2 4-15,6 2-2 16,-3 0-2 0,5-2 4-16,-4 2-2 15,2-1-2-15,-2-1 2 16,2 1 2-16,2-1-5 0,-7-2 4 15,5 0-2-15,0 0 1 16,0 0 0-16,0 0 3 16,2 0-3-16,-4 0-3 15,1 0 4-15,1 0-1 0,0 0 0 16,0 0 0-16,-2 0 0 16,0 0 1-16,1 0-2 0,1 2 3 15,2-1-2-15,-2 1 1 16,0-2-2-16,2 0 2 15,-2 3-2-15,-1-2-1 16,1 0 3 0,0 3-2-16,0-2 4 15,-2 0-4-15,2 2 0 16,-2 0 4-16,3 1-4 0,-5-3-1 16,2 2 2-16,-2-2 0 15,4 1 0-15,-8-1-1 16,2 0 2-16,-2-1-1 15,-1 3 0-15,-1-3 2 0,0 3-2 16,0-1-3-16,-2-1 4 0,-2 2-1 0,2 1-1 16,-2 0 4-16,-2 0-6 15,0-1 6-15,0 1-5 16,-2 0 3-16,4-1-2 16,-4 1 0-16,-2 0 4 15,2 2-4-15,0-3 1 16,-2 2 0-16,2 0-3 0,-2 0 5 15,2 2-3-15,-4 1 1 16,0 0-4-16,0 0 6 16,0 1-6-16,0 3 2 15,-4-2 1 1,-2 2 1-16,2-2-2 16,0 1 0-16,0-1 1 15,0 2 1-15,-2-2-1 0,2 1 2 16,2 2-1-16,0 0 3 15,0 2-5-15,2-2 3 16,0 0-4-16,0-1-3 0,0-3 2 16,4-2-2-16,0-7-18 15,0-7-30-15,0-15-60 0,0-9-45 16,-4-10-54-16,0-3-248 16</inkml:trace>
  <inkml:trace contextRef="#ctx0" brushRef="#br0" timeOffset="69743.14">14739 4836 731 0,'0'2'168'15,"0"3"-14"-15,0-1-47 32,0 4-35-32,6 0 2 0,-2 4-10 15,0 5-31-15,6 4-11 16,4 4-13-16,0 5 7 15,3-1-6-15,1 2 0 16,0-6 13-16,-2-2 5 0,2-10 1 16,-4-8-11-16,2-10 6 15,0-16-37-15,2-12 7 0,-1-9 5 16,-7-8-1-16,6-1 5 16,-8-1-2-16,-2 3-1 15,2 6-55-15,0 9-75 0,4 11-146 16,4 10-331-16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30T23:15:51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4527 4941 13 0,'0'0'436'0,"0"0"-269"15,0 0-21-15,0 0-41 16,0 0 13-16,0 0 3 16,0 32-15-16,2-25-7 15,-2-2-26-15,2-1-26 16,2 0-14-16,-4-4-21 0,0 0-5 16,0-3-9-16,4-6-3 0,-4-3 1 15,0-6 6-15,0-3 0 16,4-6-3-16,-4-1 4 15,2-1-4-15,-2-2 1 16,4-1 0-16,-2-4 1 0,2 0 0 16,6-3-3-16,-4-1 6 15,4-1-4 1,3-4-4-16,3 1 7 16,4-3-3-16,2-2 3 15,2 0-2-15,4-1 2 16,2-2-2-16,1 1 4 15,9 1-3-15,0-1-3 16,5-3 3-16,3 2 1 0,8-1-1 16,-3-2-1-16,5-1-1 0,2 2-2 15,1-1 5-15,3 0-3 16,5 1 1-16,5 0-1 16,-1 2 2-16,7 0-1 15,7-2-1-15,-2 1 0 0,5 1 0 16,5-1 0-16,9 2 3 15,-5-2-3 1,6 1-2-16,4 2 4 16,5-1 0-16,-1 4-1 15,8 0-1-15,-6 0 0 0,12 5 3 16,4 3-2-16,3 1 0 16,-3 2-1-16,10 4 2 0,8 4-3 15,-4 3-1-15,4 1 5 16,4 5-4-16,5 2 4 15,1 3-4-15,2 4 2 0,4 0-1 16,0 3 1-16,6 1-3 16,-2 1 2-16,5 2 3 0,-1 1-7 31,4 1 6-31,2-2-1 16,0 2 2-16,-1 1 15 0,5-4-9 0,0 3-1 31,2-2-6-31,-1 0 0 0,1 1 1 15,2-2-2-15,0 2 2 16,1-1 1-16,1 3 7 16,0-1-3-16,3 2-3 15,-5 3-3-15,4 1-3 0,-3-1 2 16,1 1 1-16,2-1-1 16,-2 1-2-16,-1 1 0 15,1 3 2-15,-2-1-2 0,1 2 3 16,-1 0-2-16,0 4-1 15,-2-2 2-15,1 2 0 0,1 3-3 16,-2 1 3-16,1 1 0 16,-1 4-2-16,0 0 3 15,-4 1-2-15,-1 2 0 0,-1 0 2 16,-4-1-4-16,-4 0 4 31,-2 3-3-31,-2-1 3 0,-5 2-2 0,-5 1-1 0,-6 3 0 16,0 0 4-16,-10 0-5 31,-6 1 3-31,-2 2-1 16,-9 3-1-16,-3 3 3 0,-8 4-3 15,-8 1 3-15,-5 7-1 16,-7 1-1-16,-6 5 0 0,-9 3 2 16,-7 3 16-16,-3 6-2 15,-5 3 6-15,-7 8-2 16,-6 2-7-16,-7 2-1 15,-5 5-8-15,-2 2 8 0,-10-2 5 16,0 0-4-16,-7 0 2 16,1-4 2-16,-4-3-3 15,-4-6-4-15,2-10 5 16,-8-8-6-16,0-11 0 0,-2-11-3 31,2-11-3-31,-2-9 1 0,-2-9-4 16,0-6-1-16,2-4-39 15,-2-8-60-15,2-3 8 16,0 2-85-16,4 4-154 0,0 5-425 16</inkml:trace>
  <inkml:trace contextRef="#ctx0" brushRef="#br0" timeOffset="497.3">19383 4737 517 0,'0'11'233'15,"0"3"-81"-15,4 4 48 16,2 2-79-16,2 3-27 16,0 2-29-16,4 2-26 0,4-4-10 15,6-4 1-15,3-11 6 16,9-11 0-16,4-18-18 0,2-12 0 31,1-10 6-31,-7-6-2 16,-4-2-14-16,-8-1-5 15,-12 3-6-15,-6 3-2 16,-4 4-71-16,0 10-98 0,-4 11-261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variate_normal_distribution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variate_normal_distributio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variate_normal_distributi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anonets/topic-modeling-with-lsa-psla-lda-and-lda2vec-555ff65b0b05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incompleteideas.net/book/bookdraft2017nov5.pdf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n.ufpe.br/~tfl2/artificial-intelligence-modern-approach.9780131038059.25368.pdf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n.ufpe.br/~tfl2/artificial-intelligence-modern-approach.9780131038059.25368.pdf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n.ufpe.br/~tfl2/artificial-intelligence-modern-approach.9780131038059.25368.pdf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https://thumbs.gfycat.com/BetterThankfulEnglishsetter-max-1mb.gif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5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https://en.wikipedia.org/wiki/Multivariate_normal_distribution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BFE9D-FCBE-44F9-B553-63AEB53AB4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https://en.wikipedia.org/wiki/Multivariate_normal_distribution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BFE9D-FCBE-44F9-B553-63AEB53AB4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64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https://en.wikipedia.org/wiki/Multivariate_normal_distribution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BFE9D-FCBE-44F9-B553-63AEB53AB4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3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https://medium.com/nanonets/topic-modeling-with-lsa-psla-lda-and-lda2vec-555ff65b0b05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88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http://incompleteideas.net/book/bookdraft2017nov5.pdf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85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https://www.cin.ufpe.br/~tfl2/artificial-intelligence-modern-approach.9780131038059.25368.pdf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64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https://www.cin.ufpe.br/~tfl2/artificial-intelligence-modern-approach.9780131038059.25368.pdf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0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https://www.cin.ufpe.br/~tfl2/artificial-intelligence-modern-approach.9780131038059.25368.pdf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70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7E3F-D621-4771-8CB8-C57E7C46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39FB0-02CA-4C5D-B8AF-040CD7CE1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3E3FC-E6D3-491B-95BD-7C218EB3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4441-F7BE-4E57-9DEF-EFA9823B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A0E9-02A5-4FF3-BE5D-15F8995A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2117-549F-4518-85E7-28D9DCAD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D94-D756-407B-85C5-3EA89D54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09A3-2EFA-4A03-8313-462FC44E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BE7-A3CB-43A3-80A5-0F30376B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1DA91-1D50-4145-B234-086AD5A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1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3D43-8607-4F95-8E42-1734C712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B7C89-FAB4-45FF-BA5B-00BF34913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373CD-536C-4EE8-9401-CD8578C74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66AAF-DF50-4C16-BEC3-36DD35C8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78B37-EA7A-4A3A-90B4-98001D0B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7ECF1-90C0-4AA5-AF7D-3A7DAEB4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8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1138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Font typeface="Dosis"/>
              <a:buNone/>
              <a:defRPr sz="3600" b="1">
                <a:solidFill>
                  <a:srgbClr val="38761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trona"/>
              <a:buChar char="●"/>
              <a:defRPr sz="18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6" r:id="rId3"/>
    <p:sldLayoutId id="2147483657" r:id="rId4"/>
    <p:sldLayoutId id="2147483662" r:id="rId5"/>
    <p:sldLayoutId id="2147483663" r:id="rId6"/>
    <p:sldLayoutId id="2147483664" r:id="rId7"/>
    <p:sldLayoutId id="214748366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customXml" Target="../ink/ink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customXml" Target="../ink/ink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62.png"/><Relationship Id="rId7" Type="http://schemas.openxmlformats.org/officeDocument/2006/relationships/image" Target="../media/image10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Relationship Id="rId9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2.png"/><Relationship Id="rId7" Type="http://schemas.openxmlformats.org/officeDocument/2006/relationships/image" Target="../media/image70.png"/><Relationship Id="rId12" Type="http://schemas.openxmlformats.org/officeDocument/2006/relationships/image" Target="../media/image3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11" Type="http://schemas.openxmlformats.org/officeDocument/2006/relationships/customXml" Target="../ink/ink22.xml"/><Relationship Id="rId5" Type="http://schemas.openxmlformats.org/officeDocument/2006/relationships/image" Target="../media/image120.png"/><Relationship Id="rId10" Type="http://schemas.openxmlformats.org/officeDocument/2006/relationships/image" Target="../media/image100.png"/><Relationship Id="rId4" Type="http://schemas.openxmlformats.org/officeDocument/2006/relationships/image" Target="../media/image110.png"/><Relationship Id="rId9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50.png"/><Relationship Id="rId3" Type="http://schemas.openxmlformats.org/officeDocument/2006/relationships/image" Target="../media/image62.png"/><Relationship Id="rId7" Type="http://schemas.openxmlformats.org/officeDocument/2006/relationships/image" Target="../media/image70.png"/><Relationship Id="rId12" Type="http://schemas.openxmlformats.org/officeDocument/2006/relationships/image" Target="../media/image14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11" Type="http://schemas.openxmlformats.org/officeDocument/2006/relationships/image" Target="../media/image111.png"/><Relationship Id="rId5" Type="http://schemas.openxmlformats.org/officeDocument/2006/relationships/image" Target="../media/image120.png"/><Relationship Id="rId15" Type="http://schemas.openxmlformats.org/officeDocument/2006/relationships/image" Target="../media/image33.png"/><Relationship Id="rId10" Type="http://schemas.openxmlformats.org/officeDocument/2006/relationships/image" Target="../media/image100.png"/><Relationship Id="rId4" Type="http://schemas.openxmlformats.org/officeDocument/2006/relationships/image" Target="../media/image110.png"/><Relationship Id="rId9" Type="http://schemas.openxmlformats.org/officeDocument/2006/relationships/image" Target="../media/image90.png"/><Relationship Id="rId14" Type="http://schemas.openxmlformats.org/officeDocument/2006/relationships/customXml" Target="../ink/ink2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80.png"/><Relationship Id="rId3" Type="http://schemas.openxmlformats.org/officeDocument/2006/relationships/image" Target="../media/image62.png"/><Relationship Id="rId7" Type="http://schemas.openxmlformats.org/officeDocument/2006/relationships/image" Target="../media/image230.png"/><Relationship Id="rId12" Type="http://schemas.openxmlformats.org/officeDocument/2006/relationships/image" Target="../media/image270.png"/><Relationship Id="rId2" Type="http://schemas.openxmlformats.org/officeDocument/2006/relationships/image" Target="../media/image54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11" Type="http://schemas.openxmlformats.org/officeDocument/2006/relationships/image" Target="../media/image260.png"/><Relationship Id="rId5" Type="http://schemas.openxmlformats.org/officeDocument/2006/relationships/image" Target="../media/image210.png"/><Relationship Id="rId15" Type="http://schemas.openxmlformats.org/officeDocument/2006/relationships/customXml" Target="../ink/ink24.xml"/><Relationship Id="rId10" Type="http://schemas.openxmlformats.org/officeDocument/2006/relationships/image" Target="../media/image100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Relationship Id="rId14" Type="http://schemas.openxmlformats.org/officeDocument/2006/relationships/image" Target="../media/image2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311.png"/><Relationship Id="rId3" Type="http://schemas.openxmlformats.org/officeDocument/2006/relationships/image" Target="../media/image62.png"/><Relationship Id="rId7" Type="http://schemas.openxmlformats.org/officeDocument/2006/relationships/image" Target="../media/image70.png"/><Relationship Id="rId12" Type="http://schemas.openxmlformats.org/officeDocument/2006/relationships/image" Target="../media/image300.png"/><Relationship Id="rId17" Type="http://schemas.openxmlformats.org/officeDocument/2006/relationships/image" Target="../media/image36.png"/><Relationship Id="rId2" Type="http://schemas.openxmlformats.org/officeDocument/2006/relationships/image" Target="../media/image54.png"/><Relationship Id="rId16" Type="http://schemas.openxmlformats.org/officeDocument/2006/relationships/customXml" Target="../ink/ink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11" Type="http://schemas.openxmlformats.org/officeDocument/2006/relationships/image" Target="../media/image260.png"/><Relationship Id="rId5" Type="http://schemas.openxmlformats.org/officeDocument/2006/relationships/image" Target="../media/image120.png"/><Relationship Id="rId15" Type="http://schemas.openxmlformats.org/officeDocument/2006/relationships/image" Target="../media/image330.png"/><Relationship Id="rId10" Type="http://schemas.openxmlformats.org/officeDocument/2006/relationships/image" Target="../media/image100.png"/><Relationship Id="rId4" Type="http://schemas.openxmlformats.org/officeDocument/2006/relationships/image" Target="../media/image110.png"/><Relationship Id="rId9" Type="http://schemas.openxmlformats.org/officeDocument/2006/relationships/image" Target="../media/image90.png"/><Relationship Id="rId14" Type="http://schemas.openxmlformats.org/officeDocument/2006/relationships/image" Target="../media/image3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customXml" Target="../ink/ink2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customXml" Target="../ink/ink3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customXml" Target="../ink/ink3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customXml" Target="../ink/ink3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customXml" Target="../ink/ink3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customXml" Target="../ink/ink3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customXml" Target="../ink/ink3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customXml" Target="../ink/ink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 2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 Quigley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CSCI 5622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 Fall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CEEA-FFE9-4F15-8CE8-23B7B90C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K Means – 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36D1F7-A8F0-4E38-9E96-12F82A131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 x</a:t>
                </a:r>
                <a:r>
                  <a:rPr lang="en-US" baseline="-25000" dirty="0"/>
                  <a:t>i</a:t>
                </a:r>
                <a:r>
                  <a:rPr lang="en-US" dirty="0"/>
                  <a:t> is my sample,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i</a:t>
                </a:r>
                <a:r>
                  <a:rPr lang="en-US" dirty="0"/>
                  <a:t> is the assigned cluster (z = {1…K})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Treat clusters as a Multivariate Gaussian Distribution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/>
                            <m:t>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/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/>
                          <m:t>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mean vector (a.k.a. centroid)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/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covariance matrix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mtClean="0"/>
                      <m:t>π</m:t>
                    </m:r>
                  </m:oMath>
                </a14:m>
                <a:r>
                  <a:rPr lang="en-US" dirty="0"/>
                  <a:t>= prior for z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=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36D1F7-A8F0-4E38-9E96-12F82A131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3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MultivariateNormal.png">
            <a:extLst>
              <a:ext uri="{FF2B5EF4-FFF2-40B4-BE49-F238E27FC236}">
                <a16:creationId xmlns:a16="http://schemas.microsoft.com/office/drawing/2014/main" id="{31A09DB9-8FF0-439F-A5FE-C928DCBD0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1885626"/>
            <a:ext cx="2143125" cy="16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1501FC-9A4F-47F5-8E2F-3A50FC2C2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656" y="3896824"/>
            <a:ext cx="4325587" cy="12466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A298CDB-EBEB-4D87-84A9-6D82EC4B32BF}"/>
                  </a:ext>
                </a:extLst>
              </p14:cNvPr>
              <p14:cNvContentPartPr/>
              <p14:nvPr/>
            </p14:nvContentPartPr>
            <p14:xfrm>
              <a:off x="2828880" y="3994200"/>
              <a:ext cx="644040" cy="506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A298CDB-EBEB-4D87-84A9-6D82EC4B32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19520" y="3984840"/>
                <a:ext cx="662760" cy="52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5057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CE4D-F4D2-4177-8075-A638CB91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 – Expectation 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D7A1D-4F03-4552-AD3B-77030B67F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Hold Z fixed, maximize our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44DA9-7E34-4888-B997-63C04AEC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12" y="2553772"/>
            <a:ext cx="5147385" cy="2648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37D30-93D2-4899-9545-8C2A7006C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12" y="2009198"/>
            <a:ext cx="3659676" cy="5625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DE6B7FB-51B4-40BC-997E-7C2966C4159F}"/>
                  </a:ext>
                </a:extLst>
              </p14:cNvPr>
              <p14:cNvContentPartPr/>
              <p14:nvPr/>
            </p14:nvContentPartPr>
            <p14:xfrm>
              <a:off x="2246040" y="2004120"/>
              <a:ext cx="2453040" cy="2412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DE6B7FB-51B4-40BC-997E-7C2966C415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6680" y="1994760"/>
                <a:ext cx="2471760" cy="243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8790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3517D-91C1-40B4-BDF3-DDB2B089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A95A1-B97F-4E3B-9DDB-A6DD51914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Centroids, Covariance, Priors for</a:t>
            </a:r>
            <a:br>
              <a:rPr lang="en-US" dirty="0"/>
            </a:br>
            <a:r>
              <a:rPr lang="en-US" dirty="0"/>
              <a:t>multiple clusters</a:t>
            </a:r>
          </a:p>
          <a:p>
            <a:pPr lvl="2"/>
            <a:r>
              <a:rPr lang="en-US" dirty="0"/>
              <a:t>Compute Cluster Assignment</a:t>
            </a:r>
            <a:br>
              <a:rPr lang="en-US" dirty="0"/>
            </a:br>
            <a:r>
              <a:rPr lang="en-US" dirty="0"/>
              <a:t>for points (max probability)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EEE145-D183-4E27-B830-E0F161FD2134}"/>
              </a:ext>
            </a:extLst>
          </p:cNvPr>
          <p:cNvCxnSpPr/>
          <p:nvPr/>
        </p:nvCxnSpPr>
        <p:spPr>
          <a:xfrm>
            <a:off x="4286707" y="1448410"/>
            <a:ext cx="0" cy="247253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8F376-FAB4-462A-8A80-904F567DCA04}"/>
              </a:ext>
            </a:extLst>
          </p:cNvPr>
          <p:cNvCxnSpPr>
            <a:cxnSpLocks/>
          </p:cNvCxnSpPr>
          <p:nvPr/>
        </p:nvCxnSpPr>
        <p:spPr>
          <a:xfrm rot="5400000">
            <a:off x="5522975" y="2684679"/>
            <a:ext cx="0" cy="247253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649FDEA2-4508-499B-A90A-A6BF7CB9166C}"/>
              </a:ext>
            </a:extLst>
          </p:cNvPr>
          <p:cNvSpPr/>
          <p:nvPr/>
        </p:nvSpPr>
        <p:spPr>
          <a:xfrm>
            <a:off x="5749747" y="2355494"/>
            <a:ext cx="160927" cy="160927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4D245E-D462-4FBC-921A-BAD9A2C5F747}"/>
              </a:ext>
            </a:extLst>
          </p:cNvPr>
          <p:cNvSpPr/>
          <p:nvPr/>
        </p:nvSpPr>
        <p:spPr>
          <a:xfrm>
            <a:off x="6042355" y="1865376"/>
            <a:ext cx="102413" cy="1024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0CE523-CFFE-442E-814F-3D31F5C86206}"/>
              </a:ext>
            </a:extLst>
          </p:cNvPr>
          <p:cNvSpPr/>
          <p:nvPr/>
        </p:nvSpPr>
        <p:spPr>
          <a:xfrm>
            <a:off x="6042354" y="2455025"/>
            <a:ext cx="102413" cy="1024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939924-C053-4F35-89A9-E2532F6AB370}"/>
              </a:ext>
            </a:extLst>
          </p:cNvPr>
          <p:cNvSpPr/>
          <p:nvPr/>
        </p:nvSpPr>
        <p:spPr>
          <a:xfrm>
            <a:off x="6508297" y="1865375"/>
            <a:ext cx="102413" cy="1024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5A05FD6D-C963-4F9B-87D7-D99FF1D5F89C}"/>
              </a:ext>
            </a:extLst>
          </p:cNvPr>
          <p:cNvSpPr/>
          <p:nvPr/>
        </p:nvSpPr>
        <p:spPr>
          <a:xfrm>
            <a:off x="7452968" y="1414959"/>
            <a:ext cx="160927" cy="160927"/>
          </a:xfrm>
          <a:prstGeom prst="star5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F35F785-A7D9-4765-919B-82A191325877}"/>
              </a:ext>
            </a:extLst>
          </p:cNvPr>
          <p:cNvSpPr/>
          <p:nvPr/>
        </p:nvSpPr>
        <p:spPr>
          <a:xfrm>
            <a:off x="5508346" y="1967788"/>
            <a:ext cx="665682" cy="1003083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E1C220-7E6C-40E3-A025-F434531FD309}"/>
              </a:ext>
            </a:extLst>
          </p:cNvPr>
          <p:cNvSpPr/>
          <p:nvPr/>
        </p:nvSpPr>
        <p:spPr>
          <a:xfrm>
            <a:off x="5324853" y="1674460"/>
            <a:ext cx="1010713" cy="1522993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FE6EC61-27EE-479A-8687-C8B732DA7860}"/>
              </a:ext>
            </a:extLst>
          </p:cNvPr>
          <p:cNvSpPr/>
          <p:nvPr/>
        </p:nvSpPr>
        <p:spPr>
          <a:xfrm>
            <a:off x="5163616" y="1414959"/>
            <a:ext cx="1355141" cy="2041994"/>
          </a:xfrm>
          <a:prstGeom prst="ellipse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047196-34F2-4372-9C0E-13F92D94C888}"/>
              </a:ext>
            </a:extLst>
          </p:cNvPr>
          <p:cNvSpPr/>
          <p:nvPr/>
        </p:nvSpPr>
        <p:spPr>
          <a:xfrm rot="7200000">
            <a:off x="7200591" y="1023813"/>
            <a:ext cx="665682" cy="1003083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71DD47-4D28-4556-99CE-BF154FBE85A2}"/>
              </a:ext>
            </a:extLst>
          </p:cNvPr>
          <p:cNvSpPr/>
          <p:nvPr/>
        </p:nvSpPr>
        <p:spPr>
          <a:xfrm rot="7200000">
            <a:off x="7041999" y="784840"/>
            <a:ext cx="982863" cy="1481027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DB350C6-2C4C-4CFD-80A7-B24D0B57A116}"/>
              </a:ext>
            </a:extLst>
          </p:cNvPr>
          <p:cNvSpPr/>
          <p:nvPr/>
        </p:nvSpPr>
        <p:spPr>
          <a:xfrm rot="7200000">
            <a:off x="6926804" y="619927"/>
            <a:ext cx="1213251" cy="1828187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826C9E0-0305-4A76-AEF0-F592A3800A5D}"/>
                  </a:ext>
                </a:extLst>
              </p14:cNvPr>
              <p14:cNvContentPartPr/>
              <p14:nvPr/>
            </p14:nvContentPartPr>
            <p14:xfrm>
              <a:off x="5997600" y="1605600"/>
              <a:ext cx="984240" cy="1048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826C9E0-0305-4A76-AEF0-F592A3800A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88240" y="1596240"/>
                <a:ext cx="1002960" cy="106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826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CEEA-FFE9-4F15-8CE8-23B7B90C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K Means – 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36D1F7-A8F0-4E38-9E96-12F82A131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 x</a:t>
                </a:r>
                <a:r>
                  <a:rPr lang="en-US" baseline="-25000" dirty="0"/>
                  <a:t>i</a:t>
                </a:r>
                <a:r>
                  <a:rPr lang="en-US" dirty="0"/>
                  <a:t> is my sample,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i</a:t>
                </a:r>
                <a:r>
                  <a:rPr lang="en-US" dirty="0"/>
                  <a:t> is the assigned cluster (z = {1…K})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Treat clusters as a Multivariate Gaussian Distribution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/>
                            <m:t>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/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/>
                          <m:t>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mean vector (a.k.a. centroid)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/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covariance matrix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mtClean="0"/>
                      <m:t>π</m:t>
                    </m:r>
                  </m:oMath>
                </a14:m>
                <a:r>
                  <a:rPr lang="en-US" dirty="0"/>
                  <a:t>= prior for z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=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36D1F7-A8F0-4E38-9E96-12F82A131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3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MultivariateNormal.png">
            <a:extLst>
              <a:ext uri="{FF2B5EF4-FFF2-40B4-BE49-F238E27FC236}">
                <a16:creationId xmlns:a16="http://schemas.microsoft.com/office/drawing/2014/main" id="{31A09DB9-8FF0-439F-A5FE-C928DCBD0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1885626"/>
            <a:ext cx="2143125" cy="16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1501FC-9A4F-47F5-8E2F-3A50FC2C2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656" y="3896824"/>
            <a:ext cx="4325587" cy="124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02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3517D-91C1-40B4-BDF3-DDB2B089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A95A1-B97F-4E3B-9DDB-A6DD51914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Centroids, Covariance, Priors for</a:t>
            </a:r>
            <a:br>
              <a:rPr lang="en-US" dirty="0"/>
            </a:br>
            <a:r>
              <a:rPr lang="en-US" dirty="0"/>
              <a:t>multiple clusters</a:t>
            </a:r>
          </a:p>
          <a:p>
            <a:pPr lvl="2"/>
            <a:r>
              <a:rPr lang="en-US" dirty="0"/>
              <a:t>Compute Cluster Assignment</a:t>
            </a:r>
            <a:br>
              <a:rPr lang="en-US" dirty="0"/>
            </a:br>
            <a:r>
              <a:rPr lang="en-US" dirty="0"/>
              <a:t>for points (max probability)</a:t>
            </a:r>
          </a:p>
          <a:p>
            <a:pPr lvl="2"/>
            <a:r>
              <a:rPr lang="en-US" dirty="0"/>
              <a:t>*Compute easily calculatable</a:t>
            </a:r>
            <a:br>
              <a:rPr lang="en-US" dirty="0"/>
            </a:br>
            <a:r>
              <a:rPr lang="en-US" dirty="0"/>
              <a:t>portions of the probability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EEE145-D183-4E27-B830-E0F161FD2134}"/>
              </a:ext>
            </a:extLst>
          </p:cNvPr>
          <p:cNvCxnSpPr/>
          <p:nvPr/>
        </p:nvCxnSpPr>
        <p:spPr>
          <a:xfrm>
            <a:off x="4286707" y="1448410"/>
            <a:ext cx="0" cy="247253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8F376-FAB4-462A-8A80-904F567DCA04}"/>
              </a:ext>
            </a:extLst>
          </p:cNvPr>
          <p:cNvCxnSpPr>
            <a:cxnSpLocks/>
          </p:cNvCxnSpPr>
          <p:nvPr/>
        </p:nvCxnSpPr>
        <p:spPr>
          <a:xfrm rot="5400000">
            <a:off x="5522975" y="2684679"/>
            <a:ext cx="0" cy="247253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649FDEA2-4508-499B-A90A-A6BF7CB9166C}"/>
              </a:ext>
            </a:extLst>
          </p:cNvPr>
          <p:cNvSpPr/>
          <p:nvPr/>
        </p:nvSpPr>
        <p:spPr>
          <a:xfrm>
            <a:off x="5749747" y="2355494"/>
            <a:ext cx="160927" cy="160927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4D245E-D462-4FBC-921A-BAD9A2C5F747}"/>
              </a:ext>
            </a:extLst>
          </p:cNvPr>
          <p:cNvSpPr/>
          <p:nvPr/>
        </p:nvSpPr>
        <p:spPr>
          <a:xfrm>
            <a:off x="6042355" y="1865376"/>
            <a:ext cx="102413" cy="1024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0CE523-CFFE-442E-814F-3D31F5C86206}"/>
              </a:ext>
            </a:extLst>
          </p:cNvPr>
          <p:cNvSpPr/>
          <p:nvPr/>
        </p:nvSpPr>
        <p:spPr>
          <a:xfrm>
            <a:off x="6042354" y="2455025"/>
            <a:ext cx="102413" cy="1024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939924-C053-4F35-89A9-E2532F6AB370}"/>
              </a:ext>
            </a:extLst>
          </p:cNvPr>
          <p:cNvSpPr/>
          <p:nvPr/>
        </p:nvSpPr>
        <p:spPr>
          <a:xfrm>
            <a:off x="6508297" y="1865375"/>
            <a:ext cx="102413" cy="1024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5A05FD6D-C963-4F9B-87D7-D99FF1D5F89C}"/>
              </a:ext>
            </a:extLst>
          </p:cNvPr>
          <p:cNvSpPr/>
          <p:nvPr/>
        </p:nvSpPr>
        <p:spPr>
          <a:xfrm>
            <a:off x="7452968" y="1414959"/>
            <a:ext cx="160927" cy="160927"/>
          </a:xfrm>
          <a:prstGeom prst="star5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F35F785-A7D9-4765-919B-82A191325877}"/>
              </a:ext>
            </a:extLst>
          </p:cNvPr>
          <p:cNvSpPr/>
          <p:nvPr/>
        </p:nvSpPr>
        <p:spPr>
          <a:xfrm>
            <a:off x="5508346" y="1967788"/>
            <a:ext cx="665682" cy="1003083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E1C220-7E6C-40E3-A025-F434531FD309}"/>
              </a:ext>
            </a:extLst>
          </p:cNvPr>
          <p:cNvSpPr/>
          <p:nvPr/>
        </p:nvSpPr>
        <p:spPr>
          <a:xfrm>
            <a:off x="5324853" y="1674460"/>
            <a:ext cx="1010713" cy="1522993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FE6EC61-27EE-479A-8687-C8B732DA7860}"/>
              </a:ext>
            </a:extLst>
          </p:cNvPr>
          <p:cNvSpPr/>
          <p:nvPr/>
        </p:nvSpPr>
        <p:spPr>
          <a:xfrm>
            <a:off x="5163616" y="1414959"/>
            <a:ext cx="1355141" cy="2041994"/>
          </a:xfrm>
          <a:prstGeom prst="ellipse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047196-34F2-4372-9C0E-13F92D94C888}"/>
              </a:ext>
            </a:extLst>
          </p:cNvPr>
          <p:cNvSpPr/>
          <p:nvPr/>
        </p:nvSpPr>
        <p:spPr>
          <a:xfrm rot="7200000">
            <a:off x="7200591" y="1023813"/>
            <a:ext cx="665682" cy="1003083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71DD47-4D28-4556-99CE-BF154FBE85A2}"/>
              </a:ext>
            </a:extLst>
          </p:cNvPr>
          <p:cNvSpPr/>
          <p:nvPr/>
        </p:nvSpPr>
        <p:spPr>
          <a:xfrm rot="7200000">
            <a:off x="7041999" y="784840"/>
            <a:ext cx="982863" cy="1481027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DB350C6-2C4C-4CFD-80A7-B24D0B57A116}"/>
              </a:ext>
            </a:extLst>
          </p:cNvPr>
          <p:cNvSpPr/>
          <p:nvPr/>
        </p:nvSpPr>
        <p:spPr>
          <a:xfrm rot="7200000">
            <a:off x="6926804" y="619927"/>
            <a:ext cx="1213251" cy="1828187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31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3517D-91C1-40B4-BDF3-DDB2B089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A95A1-B97F-4E3B-9DDB-A6DD51914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Cluster Assignment for points</a:t>
            </a:r>
          </a:p>
          <a:p>
            <a:pPr lvl="2"/>
            <a:r>
              <a:rPr lang="en-US" dirty="0"/>
              <a:t>Compute Centroid, Covariance,</a:t>
            </a:r>
            <a:br>
              <a:rPr lang="en-US" dirty="0"/>
            </a:br>
            <a:r>
              <a:rPr lang="en-US" dirty="0"/>
              <a:t>Prior for clusters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EEE145-D183-4E27-B830-E0F161FD2134}"/>
              </a:ext>
            </a:extLst>
          </p:cNvPr>
          <p:cNvCxnSpPr/>
          <p:nvPr/>
        </p:nvCxnSpPr>
        <p:spPr>
          <a:xfrm>
            <a:off x="4286707" y="1448410"/>
            <a:ext cx="0" cy="247253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8F376-FAB4-462A-8A80-904F567DCA04}"/>
              </a:ext>
            </a:extLst>
          </p:cNvPr>
          <p:cNvCxnSpPr>
            <a:cxnSpLocks/>
          </p:cNvCxnSpPr>
          <p:nvPr/>
        </p:nvCxnSpPr>
        <p:spPr>
          <a:xfrm rot="5400000">
            <a:off x="5522975" y="2684679"/>
            <a:ext cx="0" cy="247253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649FDEA2-4508-499B-A90A-A6BF7CB9166C}"/>
              </a:ext>
            </a:extLst>
          </p:cNvPr>
          <p:cNvSpPr/>
          <p:nvPr/>
        </p:nvSpPr>
        <p:spPr>
          <a:xfrm>
            <a:off x="5749747" y="2355494"/>
            <a:ext cx="160927" cy="160927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4D245E-D462-4FBC-921A-BAD9A2C5F747}"/>
              </a:ext>
            </a:extLst>
          </p:cNvPr>
          <p:cNvSpPr/>
          <p:nvPr/>
        </p:nvSpPr>
        <p:spPr>
          <a:xfrm>
            <a:off x="6042355" y="1865376"/>
            <a:ext cx="102413" cy="1024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0CE523-CFFE-442E-814F-3D31F5C86206}"/>
              </a:ext>
            </a:extLst>
          </p:cNvPr>
          <p:cNvSpPr/>
          <p:nvPr/>
        </p:nvSpPr>
        <p:spPr>
          <a:xfrm>
            <a:off x="6042354" y="2455025"/>
            <a:ext cx="102413" cy="1024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939924-C053-4F35-89A9-E2532F6AB370}"/>
              </a:ext>
            </a:extLst>
          </p:cNvPr>
          <p:cNvSpPr/>
          <p:nvPr/>
        </p:nvSpPr>
        <p:spPr>
          <a:xfrm>
            <a:off x="6508297" y="1865375"/>
            <a:ext cx="102413" cy="1024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6BEBDED-3EB1-4C82-BD1F-AC5F58D7D273}"/>
                  </a:ext>
                </a:extLst>
              </p14:cNvPr>
              <p14:cNvContentPartPr/>
              <p14:nvPr/>
            </p14:nvContentPartPr>
            <p14:xfrm>
              <a:off x="5820840" y="1456200"/>
              <a:ext cx="2779920" cy="1202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6BEBDED-3EB1-4C82-BD1F-AC5F58D7D2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1480" y="1446840"/>
                <a:ext cx="2798640" cy="12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206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CE4D-F4D2-4177-8075-A638CB91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 – Expectation 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D7A1D-4F03-4552-AD3B-77030B67F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Hold Z fixed, maximize our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44DA9-7E34-4888-B997-63C04AEC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12" y="2553772"/>
            <a:ext cx="5147385" cy="2648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37D30-93D2-4899-9545-8C2A7006C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12" y="2009198"/>
            <a:ext cx="3659676" cy="56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85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3517D-91C1-40B4-BDF3-DDB2B089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A95A1-B97F-4E3B-9DDB-A6DD51914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Cluster Assignment for points,</a:t>
            </a:r>
            <a:br>
              <a:rPr lang="en-US" dirty="0"/>
            </a:br>
            <a:r>
              <a:rPr lang="en-US" dirty="0"/>
              <a:t>previous Centroid, Covariance,</a:t>
            </a:r>
            <a:br>
              <a:rPr lang="en-US" dirty="0"/>
            </a:br>
            <a:r>
              <a:rPr lang="en-US" dirty="0"/>
              <a:t>Prior</a:t>
            </a:r>
          </a:p>
          <a:p>
            <a:pPr lvl="2"/>
            <a:r>
              <a:rPr lang="en-US" dirty="0"/>
              <a:t>Compute updated (maximized) </a:t>
            </a:r>
            <a:br>
              <a:rPr lang="en-US" dirty="0"/>
            </a:br>
            <a:r>
              <a:rPr lang="en-US" dirty="0"/>
              <a:t>Centroid, Covariance, Prior</a:t>
            </a:r>
            <a:br>
              <a:rPr lang="en-US" dirty="0"/>
            </a:br>
            <a:r>
              <a:rPr lang="en-US" dirty="0"/>
              <a:t>for clusters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EEE145-D183-4E27-B830-E0F161FD2134}"/>
              </a:ext>
            </a:extLst>
          </p:cNvPr>
          <p:cNvCxnSpPr/>
          <p:nvPr/>
        </p:nvCxnSpPr>
        <p:spPr>
          <a:xfrm>
            <a:off x="4286707" y="1448410"/>
            <a:ext cx="0" cy="247253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8F376-FAB4-462A-8A80-904F567DCA04}"/>
              </a:ext>
            </a:extLst>
          </p:cNvPr>
          <p:cNvCxnSpPr>
            <a:cxnSpLocks/>
          </p:cNvCxnSpPr>
          <p:nvPr/>
        </p:nvCxnSpPr>
        <p:spPr>
          <a:xfrm rot="5400000">
            <a:off x="5522975" y="2684679"/>
            <a:ext cx="0" cy="247253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649FDEA2-4508-499B-A90A-A6BF7CB9166C}"/>
              </a:ext>
            </a:extLst>
          </p:cNvPr>
          <p:cNvSpPr/>
          <p:nvPr/>
        </p:nvSpPr>
        <p:spPr>
          <a:xfrm>
            <a:off x="5749747" y="2355494"/>
            <a:ext cx="160927" cy="160927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4D245E-D462-4FBC-921A-BAD9A2C5F747}"/>
              </a:ext>
            </a:extLst>
          </p:cNvPr>
          <p:cNvSpPr/>
          <p:nvPr/>
        </p:nvSpPr>
        <p:spPr>
          <a:xfrm>
            <a:off x="6042355" y="1865376"/>
            <a:ext cx="102413" cy="1024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0CE523-CFFE-442E-814F-3D31F5C86206}"/>
              </a:ext>
            </a:extLst>
          </p:cNvPr>
          <p:cNvSpPr/>
          <p:nvPr/>
        </p:nvSpPr>
        <p:spPr>
          <a:xfrm>
            <a:off x="6042354" y="2455025"/>
            <a:ext cx="102413" cy="1024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939924-C053-4F35-89A9-E2532F6AB370}"/>
              </a:ext>
            </a:extLst>
          </p:cNvPr>
          <p:cNvSpPr/>
          <p:nvPr/>
        </p:nvSpPr>
        <p:spPr>
          <a:xfrm>
            <a:off x="6508297" y="1865375"/>
            <a:ext cx="102413" cy="1024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16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3517D-91C1-40B4-BDF3-DDB2B089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A95A1-B97F-4E3B-9DDB-A6DD51914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Cluster Assignment for points,</a:t>
            </a:r>
            <a:br>
              <a:rPr lang="en-US" dirty="0"/>
            </a:br>
            <a:r>
              <a:rPr lang="en-US" dirty="0"/>
              <a:t>previous Centroid, Covariance,</a:t>
            </a:r>
            <a:br>
              <a:rPr lang="en-US" dirty="0"/>
            </a:br>
            <a:r>
              <a:rPr lang="en-US" dirty="0"/>
              <a:t>Prior</a:t>
            </a:r>
            <a:br>
              <a:rPr lang="en-US" dirty="0"/>
            </a:br>
            <a:r>
              <a:rPr lang="en-US" dirty="0"/>
              <a:t>* (or just probability of assignment)</a:t>
            </a:r>
          </a:p>
          <a:p>
            <a:pPr lvl="2"/>
            <a:r>
              <a:rPr lang="en-US" dirty="0"/>
              <a:t>Compute updated (maximized) </a:t>
            </a:r>
            <a:br>
              <a:rPr lang="en-US" dirty="0"/>
            </a:br>
            <a:r>
              <a:rPr lang="en-US" dirty="0"/>
              <a:t>Centroid, Covariance, Prior</a:t>
            </a:r>
            <a:br>
              <a:rPr lang="en-US" dirty="0"/>
            </a:br>
            <a:r>
              <a:rPr lang="en-US" dirty="0"/>
              <a:t>for clusters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EEE145-D183-4E27-B830-E0F161FD2134}"/>
              </a:ext>
            </a:extLst>
          </p:cNvPr>
          <p:cNvCxnSpPr/>
          <p:nvPr/>
        </p:nvCxnSpPr>
        <p:spPr>
          <a:xfrm>
            <a:off x="4286707" y="1448410"/>
            <a:ext cx="0" cy="247253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8F376-FAB4-462A-8A80-904F567DCA04}"/>
              </a:ext>
            </a:extLst>
          </p:cNvPr>
          <p:cNvCxnSpPr>
            <a:cxnSpLocks/>
          </p:cNvCxnSpPr>
          <p:nvPr/>
        </p:nvCxnSpPr>
        <p:spPr>
          <a:xfrm rot="5400000">
            <a:off x="5522975" y="2684679"/>
            <a:ext cx="0" cy="247253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649FDEA2-4508-499B-A90A-A6BF7CB9166C}"/>
              </a:ext>
            </a:extLst>
          </p:cNvPr>
          <p:cNvSpPr/>
          <p:nvPr/>
        </p:nvSpPr>
        <p:spPr>
          <a:xfrm>
            <a:off x="5749747" y="2355494"/>
            <a:ext cx="160927" cy="160927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4D245E-D462-4FBC-921A-BAD9A2C5F747}"/>
              </a:ext>
            </a:extLst>
          </p:cNvPr>
          <p:cNvSpPr/>
          <p:nvPr/>
        </p:nvSpPr>
        <p:spPr>
          <a:xfrm>
            <a:off x="6042355" y="1865376"/>
            <a:ext cx="102413" cy="1024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0CE523-CFFE-442E-814F-3D31F5C86206}"/>
              </a:ext>
            </a:extLst>
          </p:cNvPr>
          <p:cNvSpPr/>
          <p:nvPr/>
        </p:nvSpPr>
        <p:spPr>
          <a:xfrm>
            <a:off x="6042354" y="2455025"/>
            <a:ext cx="102413" cy="1024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939924-C053-4F35-89A9-E2532F6AB370}"/>
              </a:ext>
            </a:extLst>
          </p:cNvPr>
          <p:cNvSpPr/>
          <p:nvPr/>
        </p:nvSpPr>
        <p:spPr>
          <a:xfrm>
            <a:off x="6508297" y="1865375"/>
            <a:ext cx="102413" cy="1024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47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37D0-7758-495E-8F88-D2C9CD86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EF4ED-CB58-43AB-8046-1D1944D44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orms response chart. Question title: Which of the following topics would you like to review on Monday, 11/22?. Number of responses: 41 responses.">
            <a:extLst>
              <a:ext uri="{FF2B5EF4-FFF2-40B4-BE49-F238E27FC236}">
                <a16:creationId xmlns:a16="http://schemas.microsoft.com/office/drawing/2014/main" id="{1368FC5B-D38C-4EC0-9BAC-5147DB8BE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48" y="1119797"/>
            <a:ext cx="7220102" cy="402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A586A1-00E2-4477-9F88-95F4E1DA7CE8}"/>
              </a:ext>
            </a:extLst>
          </p:cNvPr>
          <p:cNvSpPr/>
          <p:nvPr/>
        </p:nvSpPr>
        <p:spPr>
          <a:xfrm>
            <a:off x="961948" y="2209191"/>
            <a:ext cx="7078063" cy="431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78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AEB1A3-8381-49E0-AD80-69F769BF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Tuesday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C8BF8-FE5C-43FC-9B17-9E33B2186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29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Feed-Forward Neural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Every element of a layer is connected to every element of the following layer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Ordering, neighboring doesn’t matter…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72000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DB119-2A81-497D-B949-31392156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6D25A-8E28-4112-B838-63A66B2CE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5DFE5-A989-4D62-9AE0-EBDC9A6AA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0429"/>
            <a:ext cx="9144000" cy="22810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2561699-4C70-4FB3-9296-42DA4828F542}"/>
                  </a:ext>
                </a:extLst>
              </p14:cNvPr>
              <p14:cNvContentPartPr/>
              <p14:nvPr/>
            </p14:nvContentPartPr>
            <p14:xfrm>
              <a:off x="2088720" y="1456200"/>
              <a:ext cx="6662880" cy="3364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2561699-4C70-4FB3-9296-42DA4828F5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9360" y="1446840"/>
                <a:ext cx="6681600" cy="338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5773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Initial Matrix				Output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Convolution Matrix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96ECC0D-1096-49D4-9C60-5ED943945C50}"/>
              </a:ext>
            </a:extLst>
          </p:cNvPr>
          <p:cNvGraphicFramePr>
            <a:graphicFrameLocks/>
          </p:cNvGraphicFramePr>
          <p:nvPr/>
        </p:nvGraphicFramePr>
        <p:xfrm>
          <a:off x="628651" y="3592115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010025" y="1759743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1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1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1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1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1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1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1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1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1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1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1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1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1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1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1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1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1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1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1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1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1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1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1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1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1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1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1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1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11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010025" y="1759743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9" t="-794" r="-103491" b="-1007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235CF4C-341A-4F7F-8E79-CBEBB5B62D4E}"/>
              </a:ext>
            </a:extLst>
          </p:cNvPr>
          <p:cNvSpPr/>
          <p:nvPr/>
        </p:nvSpPr>
        <p:spPr>
          <a:xfrm>
            <a:off x="514350" y="3438524"/>
            <a:ext cx="2371725" cy="143113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B5FD4-6134-4BD4-8928-C058097061AD}"/>
              </a:ext>
            </a:extLst>
          </p:cNvPr>
          <p:cNvSpPr/>
          <p:nvPr/>
        </p:nvSpPr>
        <p:spPr>
          <a:xfrm>
            <a:off x="514350" y="1637705"/>
            <a:ext cx="2371725" cy="143113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5A0238-60BA-45B7-92FF-A47322C83750}"/>
                  </a:ext>
                </a:extLst>
              </p14:cNvPr>
              <p14:cNvContentPartPr/>
              <p14:nvPr/>
            </p14:nvContentPartPr>
            <p14:xfrm>
              <a:off x="910440" y="955800"/>
              <a:ext cx="4505400" cy="3237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F5A0238-60BA-45B7-92FF-A47322C837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1080" y="946440"/>
                <a:ext cx="4524120" cy="325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5640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 Matrix				Output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Convolution Matrix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96ECC0D-1096-49D4-9C60-5ED943945C50}"/>
              </a:ext>
            </a:extLst>
          </p:cNvPr>
          <p:cNvGraphicFramePr>
            <a:graphicFrameLocks/>
          </p:cNvGraphicFramePr>
          <p:nvPr/>
        </p:nvGraphicFramePr>
        <p:xfrm>
          <a:off x="628651" y="3592115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010025" y="1759743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05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05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05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05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05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05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05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05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05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05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05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05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05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,3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05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05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05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05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05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05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05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05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05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05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05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05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1,3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05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05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05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05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05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05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05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05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05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05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05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05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2,3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05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05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105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010025" y="1759743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9" t="-794" r="-103491" b="-1007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337" t="-794" r="-484" b="-1007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C293181-4BFC-4DAA-9757-59A0B46CFC68}"/>
              </a:ext>
            </a:extLst>
          </p:cNvPr>
          <p:cNvSpPr/>
          <p:nvPr/>
        </p:nvSpPr>
        <p:spPr>
          <a:xfrm>
            <a:off x="514350" y="3438524"/>
            <a:ext cx="2371725" cy="143113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9AB00A-0AE0-4FF2-BFD6-188F028009EF}"/>
              </a:ext>
            </a:extLst>
          </p:cNvPr>
          <p:cNvSpPr/>
          <p:nvPr/>
        </p:nvSpPr>
        <p:spPr>
          <a:xfrm>
            <a:off x="1219200" y="1569839"/>
            <a:ext cx="2371725" cy="143113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C9125D-BCA7-4BFE-8E2E-CC3CE93A1CA2}"/>
                  </a:ext>
                </a:extLst>
              </p14:cNvPr>
              <p14:cNvContentPartPr/>
              <p14:nvPr/>
            </p14:nvContentPartPr>
            <p14:xfrm>
              <a:off x="1629720" y="886320"/>
              <a:ext cx="5475960" cy="911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C9125D-BCA7-4BFE-8E2E-CC3CE93A1C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0360" y="876960"/>
                <a:ext cx="5494680" cy="93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2623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 Matrix				Output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Convolution Matrix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96ECC0D-1096-49D4-9C60-5ED943945C50}"/>
              </a:ext>
            </a:extLst>
          </p:cNvPr>
          <p:cNvGraphicFramePr>
            <a:graphicFrameLocks/>
          </p:cNvGraphicFramePr>
          <p:nvPr/>
        </p:nvGraphicFramePr>
        <p:xfrm>
          <a:off x="628651" y="3592115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010025" y="1759743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715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010025" y="1759743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9" t="-794" r="-103491" b="-1007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337" t="-794" r="-484" b="-1007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6713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DB119-2A81-497D-B949-31392156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6D25A-8E28-4112-B838-63A66B2CE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5DFE5-A989-4D62-9AE0-EBDC9A6AA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0429"/>
            <a:ext cx="9144000" cy="22810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AD835B0-34CD-4D0C-BA07-E482450F2400}"/>
                  </a:ext>
                </a:extLst>
              </p14:cNvPr>
              <p14:cNvContentPartPr/>
              <p14:nvPr/>
            </p14:nvContentPartPr>
            <p14:xfrm>
              <a:off x="2005200" y="988200"/>
              <a:ext cx="2732760" cy="3737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AD835B0-34CD-4D0C-BA07-E482450F24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5840" y="978840"/>
                <a:ext cx="2751480" cy="37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8143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E09B-8306-4FCE-A05B-315368AA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1193A-05A7-4569-BE53-CAD769C47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Reduce Complexity by combining neighboring terms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max pool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4B455411-6178-4FAC-AF0B-71A51BFFF1E9}"/>
              </a:ext>
            </a:extLst>
          </p:cNvPr>
          <p:cNvGraphicFramePr>
            <a:graphicFrameLocks/>
          </p:cNvGraphicFramePr>
          <p:nvPr/>
        </p:nvGraphicFramePr>
        <p:xfrm>
          <a:off x="628650" y="2571750"/>
          <a:ext cx="2450568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674737A-74B1-47A7-A6CB-8E0B630ED53E}"/>
              </a:ext>
            </a:extLst>
          </p:cNvPr>
          <p:cNvGraphicFramePr>
            <a:graphicFrameLocks/>
          </p:cNvGraphicFramePr>
          <p:nvPr/>
        </p:nvGraphicFramePr>
        <p:xfrm>
          <a:off x="5452142" y="2929533"/>
          <a:ext cx="1225284" cy="715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E3678A-CF2E-4B83-8B32-0FF89126069A}"/>
              </a:ext>
            </a:extLst>
          </p:cNvPr>
          <p:cNvCxnSpPr/>
          <p:nvPr/>
        </p:nvCxnSpPr>
        <p:spPr>
          <a:xfrm>
            <a:off x="3248025" y="3287316"/>
            <a:ext cx="193661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90919A-C9A3-43C2-BEC3-0BA7EFC4A5B6}"/>
                  </a:ext>
                </a:extLst>
              </p14:cNvPr>
              <p14:cNvContentPartPr/>
              <p14:nvPr/>
            </p14:nvContentPartPr>
            <p14:xfrm>
              <a:off x="1197720" y="1105920"/>
              <a:ext cx="7243560" cy="2209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90919A-C9A3-43C2-BEC3-0BA7EFC4A5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8360" y="1096560"/>
                <a:ext cx="7262280" cy="22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38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DB119-2A81-497D-B949-31392156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6D25A-8E28-4112-B838-63A66B2CE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5DFE5-A989-4D62-9AE0-EBDC9A6AA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0429"/>
            <a:ext cx="9144000" cy="22810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299E624-C64A-40C5-B1AB-41CB1C04B344}"/>
                  </a:ext>
                </a:extLst>
              </p14:cNvPr>
              <p14:cNvContentPartPr/>
              <p14:nvPr/>
            </p14:nvContentPartPr>
            <p14:xfrm>
              <a:off x="7707960" y="1616400"/>
              <a:ext cx="688320" cy="258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299E624-C64A-40C5-B1AB-41CB1C04B3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98600" y="1607040"/>
                <a:ext cx="707040" cy="27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3895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DCE3-013E-4BE3-9E13-2AA7492E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698C9-50B0-4C60-9CBA-B05D938F6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𝑛𝑜𝑑𝑒𝑠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698C9-50B0-4C60-9CBA-B05D938F6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3A100E-7AB3-4310-B5F2-20FF2EBBE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703" y="1525827"/>
            <a:ext cx="3899297" cy="295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12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A139-0F21-4A2A-B081-3308A3E1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Convolutions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587FD-6B63-4134-82F5-998FA924B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SGD with Back Propagation</a:t>
            </a:r>
          </a:p>
          <a:p>
            <a:pPr marL="0" indent="0">
              <a:buNone/>
            </a:pPr>
            <a:r>
              <a:rPr lang="en-US" dirty="0"/>
              <a:t>	Details of implementation are beyond this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F96CA-C98F-4B15-89DB-596782D4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1639"/>
            <a:ext cx="9144000" cy="228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9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0E0C4E-3CE9-493B-8603-8009949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D91F3-EF7D-4A29-BDFD-FD0A81FD7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r>
              <a:rPr lang="en-US" dirty="0"/>
              <a:t>Problem Set 5 Due Thursday 12/9</a:t>
            </a:r>
          </a:p>
          <a:p>
            <a:endParaRPr lang="en-US" dirty="0"/>
          </a:p>
          <a:p>
            <a:r>
              <a:rPr lang="en-US" dirty="0"/>
              <a:t>Project 4: Final Report is now posted (12/13 @ 4:30 PM)</a:t>
            </a:r>
          </a:p>
          <a:p>
            <a:endParaRPr lang="en-US" dirty="0"/>
          </a:p>
          <a:p>
            <a:r>
              <a:rPr lang="en-US" dirty="0"/>
              <a:t>Exam 2: Thursday 12/2</a:t>
            </a:r>
          </a:p>
        </p:txBody>
      </p:sp>
    </p:spTree>
    <p:extLst>
      <p:ext uri="{BB962C8B-B14F-4D97-AF65-F5344CB8AC3E}">
        <p14:creationId xmlns:p14="http://schemas.microsoft.com/office/powerpoint/2010/main" val="169063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37D0-7758-495E-8F88-D2C9CD86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EF4ED-CB58-43AB-8046-1D1944D44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orms response chart. Question title: Which of the following topics would you like to review on Monday, 11/22?. Number of responses: 41 responses.">
            <a:extLst>
              <a:ext uri="{FF2B5EF4-FFF2-40B4-BE49-F238E27FC236}">
                <a16:creationId xmlns:a16="http://schemas.microsoft.com/office/drawing/2014/main" id="{1368FC5B-D38C-4EC0-9BAC-5147DB8BE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48" y="1119797"/>
            <a:ext cx="7220102" cy="402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A586A1-00E2-4477-9F88-95F4E1DA7CE8}"/>
              </a:ext>
            </a:extLst>
          </p:cNvPr>
          <p:cNvSpPr/>
          <p:nvPr/>
        </p:nvSpPr>
        <p:spPr>
          <a:xfrm>
            <a:off x="961948" y="1894637"/>
            <a:ext cx="7078063" cy="431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88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F9FB1B-FF05-4ED9-AD83-2F436EFD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F4F81-AC2E-43E8-BC9B-E76034711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74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DCE3-013E-4BE3-9E13-2AA7492E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698C9-50B0-4C60-9CBA-B05D938F6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𝑛𝑜𝑑𝑒𝑠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698C9-50B0-4C60-9CBA-B05D938F6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3A100E-7AB3-4310-B5F2-20FF2EBBE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703" y="1525827"/>
            <a:ext cx="3899297" cy="29502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E4937BD-A97B-4689-AFC8-F17E92F8F80B}"/>
                  </a:ext>
                </a:extLst>
              </p14:cNvPr>
              <p14:cNvContentPartPr/>
              <p14:nvPr/>
            </p14:nvContentPartPr>
            <p14:xfrm>
              <a:off x="6073920" y="1313280"/>
              <a:ext cx="2695680" cy="3505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E4937BD-A97B-4689-AFC8-F17E92F8F8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4560" y="1303920"/>
                <a:ext cx="2714400" cy="352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6088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F586-66D9-479D-87F1-8ADAC741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Learning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Define a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𝐶𝑙𝑎𝑠𝑠𝑖𝑓𝑖𝑐𝑎𝑡𝑖𝑜𝑛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𝑅𝑒𝑔𝑟𝑒𝑠𝑠𝑖𝑜𝑛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D05378-9E5B-45CF-BCB4-3CD9A560B7D9}"/>
                  </a:ext>
                </a:extLst>
              </p14:cNvPr>
              <p14:cNvContentPartPr/>
              <p14:nvPr/>
            </p14:nvContentPartPr>
            <p14:xfrm>
              <a:off x="4178880" y="1330920"/>
              <a:ext cx="3151800" cy="883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D05378-9E5B-45CF-BCB4-3CD9A560B7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9520" y="1321560"/>
                <a:ext cx="3170520" cy="90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867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8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Feed-Forward Neural Network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Initialize Weights</a:t>
            </a:r>
          </a:p>
          <a:p>
            <a:pPr marL="0" indent="0">
              <a:buNone/>
            </a:pPr>
            <a:r>
              <a:rPr lang="en-US" dirty="0"/>
              <a:t>SGD loop (for random example):</a:t>
            </a:r>
          </a:p>
          <a:p>
            <a:pPr marL="0" indent="0">
              <a:buNone/>
            </a:pPr>
            <a:r>
              <a:rPr lang="en-US" dirty="0"/>
              <a:t>	forward propagate for 	activations</a:t>
            </a:r>
          </a:p>
          <a:p>
            <a:pPr marL="0" indent="0">
              <a:buNone/>
            </a:pPr>
            <a:r>
              <a:rPr lang="en-US" dirty="0"/>
              <a:t>	backward propagate for 	derivatives</a:t>
            </a:r>
          </a:p>
          <a:p>
            <a:pPr marL="0" indent="0">
              <a:buNone/>
            </a:pPr>
            <a:r>
              <a:rPr lang="en-US" dirty="0"/>
              <a:t>	update weights</a:t>
            </a:r>
          </a:p>
          <a:p>
            <a:pPr marL="0" indent="0">
              <a:buNone/>
            </a:pPr>
            <a:r>
              <a:rPr lang="en-US" dirty="0"/>
              <a:t>(Hidden Layer Activation = ???)</a:t>
            </a:r>
          </a:p>
          <a:p>
            <a:pPr marL="0" indent="0">
              <a:buNone/>
            </a:pPr>
            <a:r>
              <a:rPr lang="en-US" dirty="0"/>
              <a:t>(Output Layer Activation = ???)</a:t>
            </a:r>
          </a:p>
          <a:p>
            <a:pPr marL="0" indent="0">
              <a:buNone/>
            </a:pPr>
            <a:r>
              <a:rPr lang="en-US" dirty="0"/>
              <a:t>(Cost Function = ???)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z=</a:t>
            </a:r>
          </a:p>
          <a:p>
            <a:pPr algn="ctr"/>
            <a:r>
              <a:rPr lang="en-US" sz="1050" dirty="0"/>
              <a:t>a=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</a:t>
            </a:r>
          </a:p>
          <a:p>
            <a:pPr algn="ctr"/>
            <a:r>
              <a:rPr lang="en-US" sz="1050" dirty="0"/>
              <a:t>a=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</a:t>
            </a:r>
          </a:p>
          <a:p>
            <a:pPr algn="ctr"/>
            <a:r>
              <a:rPr lang="en-US" sz="1050" dirty="0"/>
              <a:t>a=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</a:t>
            </a:r>
          </a:p>
          <a:p>
            <a:pPr algn="ctr"/>
            <a:r>
              <a:rPr lang="en-US" sz="1050" dirty="0"/>
              <a:t>a=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753B4-F50D-45FD-B17C-0D1A97DFA6CA}"/>
              </a:ext>
            </a:extLst>
          </p:cNvPr>
          <p:cNvSpPr txBox="1"/>
          <p:nvPr/>
        </p:nvSpPr>
        <p:spPr>
          <a:xfrm>
            <a:off x="245378" y="290384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63D6D-363C-4EA6-95F6-E2B72409CD60}"/>
              </a:ext>
            </a:extLst>
          </p:cNvPr>
          <p:cNvSpPr txBox="1"/>
          <p:nvPr/>
        </p:nvSpPr>
        <p:spPr>
          <a:xfrm>
            <a:off x="257962" y="441051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107BC-F9AD-48B4-A26C-607E2E37604B}"/>
              </a:ext>
            </a:extLst>
          </p:cNvPr>
          <p:cNvSpPr txBox="1"/>
          <p:nvPr/>
        </p:nvSpPr>
        <p:spPr>
          <a:xfrm>
            <a:off x="848525" y="412447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206B0E-BDE7-4230-9067-ADCB24D616D8}"/>
              </a:ext>
            </a:extLst>
          </p:cNvPr>
          <p:cNvSpPr txBox="1"/>
          <p:nvPr/>
        </p:nvSpPr>
        <p:spPr>
          <a:xfrm>
            <a:off x="968363" y="37619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B90CE7-D816-4FF0-AB55-8A1C1EA46DE8}"/>
              </a:ext>
            </a:extLst>
          </p:cNvPr>
          <p:cNvSpPr txBox="1"/>
          <p:nvPr/>
        </p:nvSpPr>
        <p:spPr>
          <a:xfrm>
            <a:off x="923292" y="350449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F7D83-4E3C-483C-9EE4-99D75B02C63A}"/>
              </a:ext>
            </a:extLst>
          </p:cNvPr>
          <p:cNvSpPr txBox="1"/>
          <p:nvPr/>
        </p:nvSpPr>
        <p:spPr>
          <a:xfrm>
            <a:off x="650053" y="284244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E6AD7C-8007-41C8-BDD7-DA7D8731FFE1}"/>
              </a:ext>
            </a:extLst>
          </p:cNvPr>
          <p:cNvSpPr txBox="1"/>
          <p:nvPr/>
        </p:nvSpPr>
        <p:spPr>
          <a:xfrm>
            <a:off x="833995" y="250472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052868-5F8C-4811-A3E1-0AED99CC74DA}"/>
              </a:ext>
            </a:extLst>
          </p:cNvPr>
          <p:cNvSpPr txBox="1"/>
          <p:nvPr/>
        </p:nvSpPr>
        <p:spPr>
          <a:xfrm>
            <a:off x="692700" y="223385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287D2-AA6D-4C04-8EEE-1B4AA95B59A1}"/>
              </a:ext>
            </a:extLst>
          </p:cNvPr>
          <p:cNvSpPr txBox="1"/>
          <p:nvPr/>
        </p:nvSpPr>
        <p:spPr>
          <a:xfrm>
            <a:off x="631160" y="176690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C55EC1-1170-4187-A7F3-CC3BAFCB7C3D}"/>
              </a:ext>
            </a:extLst>
          </p:cNvPr>
          <p:cNvSpPr txBox="1"/>
          <p:nvPr/>
        </p:nvSpPr>
        <p:spPr>
          <a:xfrm>
            <a:off x="973509" y="179917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97457-6C23-4DAE-A17F-767D8873A0D3}"/>
              </a:ext>
            </a:extLst>
          </p:cNvPr>
          <p:cNvSpPr txBox="1"/>
          <p:nvPr/>
        </p:nvSpPr>
        <p:spPr>
          <a:xfrm>
            <a:off x="1233668" y="159769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4FD4B-7910-4188-BA8E-EE6B01C07873}"/>
              </a:ext>
            </a:extLst>
          </p:cNvPr>
          <p:cNvSpPr txBox="1"/>
          <p:nvPr/>
        </p:nvSpPr>
        <p:spPr>
          <a:xfrm>
            <a:off x="2498173" y="390042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5A5E3A-F2DC-47AC-A29C-5D5B9AA7B9E7}"/>
              </a:ext>
            </a:extLst>
          </p:cNvPr>
          <p:cNvSpPr txBox="1"/>
          <p:nvPr/>
        </p:nvSpPr>
        <p:spPr>
          <a:xfrm>
            <a:off x="2522265" y="2945064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4A9B66-C221-46F8-B867-F3DF1C17DBE6}"/>
              </a:ext>
            </a:extLst>
          </p:cNvPr>
          <p:cNvSpPr txBox="1"/>
          <p:nvPr/>
        </p:nvSpPr>
        <p:spPr>
          <a:xfrm>
            <a:off x="2764185" y="21087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E1F0D6-EA25-415D-AC29-C98945D69099}"/>
              </a:ext>
            </a:extLst>
          </p:cNvPr>
          <p:cNvSpPr txBox="1"/>
          <p:nvPr/>
        </p:nvSpPr>
        <p:spPr>
          <a:xfrm>
            <a:off x="2841360" y="173087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040CF-13A9-48E8-B932-9840F974A04C}"/>
              </a:ext>
            </a:extLst>
          </p:cNvPr>
          <p:cNvSpPr txBox="1"/>
          <p:nvPr/>
        </p:nvSpPr>
        <p:spPr>
          <a:xfrm>
            <a:off x="4224276" y="2326762"/>
            <a:ext cx="7447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Truth =</a:t>
            </a:r>
          </a:p>
          <a:p>
            <a:endParaRPr lang="en-US" sz="1050" dirty="0"/>
          </a:p>
          <a:p>
            <a:r>
              <a:rPr lang="en-US" sz="1050" dirty="0"/>
              <a:t>Cost =</a:t>
            </a:r>
          </a:p>
          <a:p>
            <a:endParaRPr lang="en-US" sz="10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6C9ED4C-F5BD-4ED7-BC9F-390B96216DB8}"/>
                  </a:ext>
                </a:extLst>
              </p14:cNvPr>
              <p14:cNvContentPartPr/>
              <p14:nvPr/>
            </p14:nvContentPartPr>
            <p14:xfrm>
              <a:off x="2418480" y="3067200"/>
              <a:ext cx="2563920" cy="1880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6C9ED4C-F5BD-4ED7-BC9F-390B96216D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9120" y="3057840"/>
                <a:ext cx="2582640" cy="18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5430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2978" y="1369218"/>
                <a:ext cx="3622372" cy="377428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Feed-Forward Neural Network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Initialize Weights</a:t>
                </a:r>
              </a:p>
              <a:p>
                <a:pPr marL="0" indent="0">
                  <a:buNone/>
                </a:pPr>
                <a:r>
                  <a:rPr lang="en-US" dirty="0"/>
                  <a:t>SGD loop (for random example):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forward propagate for 	activations</a:t>
                </a:r>
              </a:p>
              <a:p>
                <a:pPr marL="0" indent="0">
                  <a:buNone/>
                </a:pPr>
                <a:r>
                  <a:rPr lang="en-US" dirty="0"/>
                  <a:t>	backward propagate for 	derivatives</a:t>
                </a:r>
              </a:p>
              <a:p>
                <a:pPr marL="0" indent="0">
                  <a:buNone/>
                </a:pPr>
                <a:r>
                  <a:rPr lang="en-US" dirty="0"/>
                  <a:t>	update weights</a:t>
                </a:r>
              </a:p>
              <a:p>
                <a:pPr marL="0" indent="0">
                  <a:buNone/>
                </a:pPr>
                <a:r>
                  <a:rPr lang="en-US" dirty="0"/>
                  <a:t>(Hidden Layer Activation = 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(Output Layer Activation = 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( Cost Function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2978" y="1369218"/>
                <a:ext cx="3622372" cy="3774281"/>
              </a:xfrm>
              <a:blipFill>
                <a:blip r:embed="rId2"/>
                <a:stretch>
                  <a:fillRect l="-1515" b="-15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z=</a:t>
            </a:r>
          </a:p>
          <a:p>
            <a:pPr algn="ctr"/>
            <a:r>
              <a:rPr lang="en-US" sz="1050" dirty="0"/>
              <a:t>a=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</a:t>
            </a:r>
          </a:p>
          <a:p>
            <a:pPr algn="ctr"/>
            <a:r>
              <a:rPr lang="en-US" sz="1050" dirty="0"/>
              <a:t>a=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</a:t>
            </a:r>
          </a:p>
          <a:p>
            <a:pPr algn="ctr"/>
            <a:r>
              <a:rPr lang="en-US" sz="1050" dirty="0"/>
              <a:t>a=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</a:t>
            </a:r>
          </a:p>
          <a:p>
            <a:pPr algn="ctr"/>
            <a:r>
              <a:rPr lang="en-US" sz="1050" dirty="0"/>
              <a:t>a=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753B4-F50D-45FD-B17C-0D1A97DFA6CA}"/>
              </a:ext>
            </a:extLst>
          </p:cNvPr>
          <p:cNvSpPr txBox="1"/>
          <p:nvPr/>
        </p:nvSpPr>
        <p:spPr>
          <a:xfrm>
            <a:off x="245378" y="290384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63D6D-363C-4EA6-95F6-E2B72409CD60}"/>
              </a:ext>
            </a:extLst>
          </p:cNvPr>
          <p:cNvSpPr txBox="1"/>
          <p:nvPr/>
        </p:nvSpPr>
        <p:spPr>
          <a:xfrm>
            <a:off x="257962" y="441051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107BC-F9AD-48B4-A26C-607E2E37604B}"/>
              </a:ext>
            </a:extLst>
          </p:cNvPr>
          <p:cNvSpPr txBox="1"/>
          <p:nvPr/>
        </p:nvSpPr>
        <p:spPr>
          <a:xfrm>
            <a:off x="848525" y="412447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206B0E-BDE7-4230-9067-ADCB24D616D8}"/>
              </a:ext>
            </a:extLst>
          </p:cNvPr>
          <p:cNvSpPr txBox="1"/>
          <p:nvPr/>
        </p:nvSpPr>
        <p:spPr>
          <a:xfrm>
            <a:off x="968363" y="37619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B90CE7-D816-4FF0-AB55-8A1C1EA46DE8}"/>
              </a:ext>
            </a:extLst>
          </p:cNvPr>
          <p:cNvSpPr txBox="1"/>
          <p:nvPr/>
        </p:nvSpPr>
        <p:spPr>
          <a:xfrm>
            <a:off x="923292" y="350449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F7D83-4E3C-483C-9EE4-99D75B02C63A}"/>
              </a:ext>
            </a:extLst>
          </p:cNvPr>
          <p:cNvSpPr txBox="1"/>
          <p:nvPr/>
        </p:nvSpPr>
        <p:spPr>
          <a:xfrm>
            <a:off x="650053" y="284244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E6AD7C-8007-41C8-BDD7-DA7D8731FFE1}"/>
              </a:ext>
            </a:extLst>
          </p:cNvPr>
          <p:cNvSpPr txBox="1"/>
          <p:nvPr/>
        </p:nvSpPr>
        <p:spPr>
          <a:xfrm>
            <a:off x="833995" y="250472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052868-5F8C-4811-A3E1-0AED99CC74DA}"/>
              </a:ext>
            </a:extLst>
          </p:cNvPr>
          <p:cNvSpPr txBox="1"/>
          <p:nvPr/>
        </p:nvSpPr>
        <p:spPr>
          <a:xfrm>
            <a:off x="692700" y="223385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287D2-AA6D-4C04-8EEE-1B4AA95B59A1}"/>
              </a:ext>
            </a:extLst>
          </p:cNvPr>
          <p:cNvSpPr txBox="1"/>
          <p:nvPr/>
        </p:nvSpPr>
        <p:spPr>
          <a:xfrm>
            <a:off x="631160" y="176690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C55EC1-1170-4187-A7F3-CC3BAFCB7C3D}"/>
              </a:ext>
            </a:extLst>
          </p:cNvPr>
          <p:cNvSpPr txBox="1"/>
          <p:nvPr/>
        </p:nvSpPr>
        <p:spPr>
          <a:xfrm>
            <a:off x="973509" y="179917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97457-6C23-4DAE-A17F-767D8873A0D3}"/>
              </a:ext>
            </a:extLst>
          </p:cNvPr>
          <p:cNvSpPr txBox="1"/>
          <p:nvPr/>
        </p:nvSpPr>
        <p:spPr>
          <a:xfrm>
            <a:off x="1233668" y="159769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4FD4B-7910-4188-BA8E-EE6B01C07873}"/>
              </a:ext>
            </a:extLst>
          </p:cNvPr>
          <p:cNvSpPr txBox="1"/>
          <p:nvPr/>
        </p:nvSpPr>
        <p:spPr>
          <a:xfrm>
            <a:off x="2498173" y="390042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5A5E3A-F2DC-47AC-A29C-5D5B9AA7B9E7}"/>
              </a:ext>
            </a:extLst>
          </p:cNvPr>
          <p:cNvSpPr txBox="1"/>
          <p:nvPr/>
        </p:nvSpPr>
        <p:spPr>
          <a:xfrm>
            <a:off x="2522265" y="2945064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4A9B66-C221-46F8-B867-F3DF1C17DBE6}"/>
              </a:ext>
            </a:extLst>
          </p:cNvPr>
          <p:cNvSpPr txBox="1"/>
          <p:nvPr/>
        </p:nvSpPr>
        <p:spPr>
          <a:xfrm>
            <a:off x="2764185" y="21087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E1F0D6-EA25-415D-AC29-C98945D69099}"/>
              </a:ext>
            </a:extLst>
          </p:cNvPr>
          <p:cNvSpPr txBox="1"/>
          <p:nvPr/>
        </p:nvSpPr>
        <p:spPr>
          <a:xfrm>
            <a:off x="2841360" y="173087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040CF-13A9-48E8-B932-9840F974A04C}"/>
              </a:ext>
            </a:extLst>
          </p:cNvPr>
          <p:cNvSpPr txBox="1"/>
          <p:nvPr/>
        </p:nvSpPr>
        <p:spPr>
          <a:xfrm>
            <a:off x="4224276" y="2326762"/>
            <a:ext cx="7447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Truth = </a:t>
            </a:r>
          </a:p>
          <a:p>
            <a:endParaRPr lang="en-US" sz="1050" dirty="0"/>
          </a:p>
          <a:p>
            <a:r>
              <a:rPr lang="en-US" sz="1050" dirty="0"/>
              <a:t>Cost =</a:t>
            </a:r>
          </a:p>
          <a:p>
            <a:endParaRPr lang="en-US" sz="10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5F49D0-0928-4188-A072-53524F657A17}"/>
                  </a:ext>
                </a:extLst>
              </p14:cNvPr>
              <p14:cNvContentPartPr/>
              <p14:nvPr/>
            </p14:nvContentPartPr>
            <p14:xfrm>
              <a:off x="225360" y="119160"/>
              <a:ext cx="7911360" cy="4974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5F49D0-0928-4188-A072-53524F657A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000" y="109800"/>
                <a:ext cx="7930080" cy="499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3584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2978" y="1369218"/>
                <a:ext cx="3622372" cy="377428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Feed-Forward Neural Network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Initialize Weights</a:t>
                </a:r>
              </a:p>
              <a:p>
                <a:pPr marL="0" indent="0">
                  <a:buNone/>
                </a:pPr>
                <a:r>
                  <a:rPr lang="en-US" dirty="0"/>
                  <a:t>SGD loop (for random example):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forward propagate for 	activations</a:t>
                </a:r>
              </a:p>
              <a:p>
                <a:pPr marL="0" indent="0">
                  <a:buNone/>
                </a:pPr>
                <a:r>
                  <a:rPr lang="en-US" dirty="0"/>
                  <a:t>	backward propagate for 	derivatives</a:t>
                </a:r>
              </a:p>
              <a:p>
                <a:pPr marL="0" indent="0">
                  <a:buNone/>
                </a:pPr>
                <a:r>
                  <a:rPr lang="en-US" dirty="0"/>
                  <a:t>	update weights</a:t>
                </a:r>
              </a:p>
              <a:p>
                <a:pPr marL="0" indent="0">
                  <a:buNone/>
                </a:pPr>
                <a:r>
                  <a:rPr lang="en-US" dirty="0"/>
                  <a:t>(Hidden Layer Activation = 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(Output Layer Activation = 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( Cost Function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2978" y="1369218"/>
                <a:ext cx="3622372" cy="3774281"/>
              </a:xfrm>
              <a:blipFill>
                <a:blip r:embed="rId2"/>
                <a:stretch>
                  <a:fillRect l="-1515" b="-15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z=1</a:t>
            </a:r>
          </a:p>
          <a:p>
            <a:pPr algn="ctr"/>
            <a:r>
              <a:rPr lang="en-US" sz="1050" dirty="0"/>
              <a:t>a=1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Z=-2</a:t>
            </a:r>
          </a:p>
          <a:p>
            <a:pPr algn="ctr"/>
            <a:r>
              <a:rPr lang="en-US" sz="1050" dirty="0"/>
              <a:t>a=0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753B4-F50D-45FD-B17C-0D1A97DFA6CA}"/>
              </a:ext>
            </a:extLst>
          </p:cNvPr>
          <p:cNvSpPr txBox="1"/>
          <p:nvPr/>
        </p:nvSpPr>
        <p:spPr>
          <a:xfrm>
            <a:off x="245378" y="290384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63D6D-363C-4EA6-95F6-E2B72409CD60}"/>
              </a:ext>
            </a:extLst>
          </p:cNvPr>
          <p:cNvSpPr txBox="1"/>
          <p:nvPr/>
        </p:nvSpPr>
        <p:spPr>
          <a:xfrm>
            <a:off x="257962" y="441051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107BC-F9AD-48B4-A26C-607E2E37604B}"/>
              </a:ext>
            </a:extLst>
          </p:cNvPr>
          <p:cNvSpPr txBox="1"/>
          <p:nvPr/>
        </p:nvSpPr>
        <p:spPr>
          <a:xfrm>
            <a:off x="848525" y="412447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206B0E-BDE7-4230-9067-ADCB24D616D8}"/>
              </a:ext>
            </a:extLst>
          </p:cNvPr>
          <p:cNvSpPr txBox="1"/>
          <p:nvPr/>
        </p:nvSpPr>
        <p:spPr>
          <a:xfrm>
            <a:off x="968363" y="37619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B90CE7-D816-4FF0-AB55-8A1C1EA46DE8}"/>
              </a:ext>
            </a:extLst>
          </p:cNvPr>
          <p:cNvSpPr txBox="1"/>
          <p:nvPr/>
        </p:nvSpPr>
        <p:spPr>
          <a:xfrm>
            <a:off x="923292" y="350449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F7D83-4E3C-483C-9EE4-99D75B02C63A}"/>
              </a:ext>
            </a:extLst>
          </p:cNvPr>
          <p:cNvSpPr txBox="1"/>
          <p:nvPr/>
        </p:nvSpPr>
        <p:spPr>
          <a:xfrm>
            <a:off x="650053" y="284244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E6AD7C-8007-41C8-BDD7-DA7D8731FFE1}"/>
              </a:ext>
            </a:extLst>
          </p:cNvPr>
          <p:cNvSpPr txBox="1"/>
          <p:nvPr/>
        </p:nvSpPr>
        <p:spPr>
          <a:xfrm>
            <a:off x="833995" y="250472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052868-5F8C-4811-A3E1-0AED99CC74DA}"/>
              </a:ext>
            </a:extLst>
          </p:cNvPr>
          <p:cNvSpPr txBox="1"/>
          <p:nvPr/>
        </p:nvSpPr>
        <p:spPr>
          <a:xfrm>
            <a:off x="692700" y="223385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287D2-AA6D-4C04-8EEE-1B4AA95B59A1}"/>
              </a:ext>
            </a:extLst>
          </p:cNvPr>
          <p:cNvSpPr txBox="1"/>
          <p:nvPr/>
        </p:nvSpPr>
        <p:spPr>
          <a:xfrm>
            <a:off x="631160" y="176690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C55EC1-1170-4187-A7F3-CC3BAFCB7C3D}"/>
              </a:ext>
            </a:extLst>
          </p:cNvPr>
          <p:cNvSpPr txBox="1"/>
          <p:nvPr/>
        </p:nvSpPr>
        <p:spPr>
          <a:xfrm>
            <a:off x="973509" y="179917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97457-6C23-4DAE-A17F-767D8873A0D3}"/>
              </a:ext>
            </a:extLst>
          </p:cNvPr>
          <p:cNvSpPr txBox="1"/>
          <p:nvPr/>
        </p:nvSpPr>
        <p:spPr>
          <a:xfrm>
            <a:off x="1233668" y="159769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4FD4B-7910-4188-BA8E-EE6B01C07873}"/>
              </a:ext>
            </a:extLst>
          </p:cNvPr>
          <p:cNvSpPr txBox="1"/>
          <p:nvPr/>
        </p:nvSpPr>
        <p:spPr>
          <a:xfrm>
            <a:off x="2498173" y="390042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5A5E3A-F2DC-47AC-A29C-5D5B9AA7B9E7}"/>
              </a:ext>
            </a:extLst>
          </p:cNvPr>
          <p:cNvSpPr txBox="1"/>
          <p:nvPr/>
        </p:nvSpPr>
        <p:spPr>
          <a:xfrm>
            <a:off x="2522265" y="2945064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4A9B66-C221-46F8-B867-F3DF1C17DBE6}"/>
              </a:ext>
            </a:extLst>
          </p:cNvPr>
          <p:cNvSpPr txBox="1"/>
          <p:nvPr/>
        </p:nvSpPr>
        <p:spPr>
          <a:xfrm>
            <a:off x="2764185" y="21087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E1F0D6-EA25-415D-AC29-C98945D69099}"/>
              </a:ext>
            </a:extLst>
          </p:cNvPr>
          <p:cNvSpPr txBox="1"/>
          <p:nvPr/>
        </p:nvSpPr>
        <p:spPr>
          <a:xfrm>
            <a:off x="2841360" y="173087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040CF-13A9-48E8-B932-9840F974A04C}"/>
              </a:ext>
            </a:extLst>
          </p:cNvPr>
          <p:cNvSpPr txBox="1"/>
          <p:nvPr/>
        </p:nvSpPr>
        <p:spPr>
          <a:xfrm>
            <a:off x="4224276" y="2326762"/>
            <a:ext cx="896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Truth = 4.2 </a:t>
            </a:r>
          </a:p>
          <a:p>
            <a:endParaRPr lang="en-US" sz="1050" dirty="0"/>
          </a:p>
          <a:p>
            <a:r>
              <a:rPr lang="en-US" sz="1050" dirty="0"/>
              <a:t>Cost = 2.42</a:t>
            </a:r>
          </a:p>
          <a:p>
            <a:endParaRPr lang="en-US" sz="10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F38AC60-6B99-4FDF-9B91-36C9A9B23250}"/>
                  </a:ext>
                </a:extLst>
              </p14:cNvPr>
              <p14:cNvContentPartPr/>
              <p14:nvPr/>
            </p14:nvContentPartPr>
            <p14:xfrm>
              <a:off x="1852200" y="1265400"/>
              <a:ext cx="2671920" cy="3446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F38AC60-6B99-4FDF-9B91-36C9A9B232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2840" y="1256040"/>
                <a:ext cx="2690640" cy="346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014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2978" y="1369218"/>
                <a:ext cx="3622372" cy="377428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Feed-Forward Neural Network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Initialize Weights</a:t>
                </a:r>
              </a:p>
              <a:p>
                <a:pPr marL="0" indent="0">
                  <a:buNone/>
                </a:pPr>
                <a:r>
                  <a:rPr lang="en-US" dirty="0"/>
                  <a:t>SGD loop (for random example):</a:t>
                </a:r>
              </a:p>
              <a:p>
                <a:pPr marL="0" indent="0">
                  <a:buNone/>
                </a:pPr>
                <a:r>
                  <a:rPr lang="en-US" dirty="0"/>
                  <a:t>	forward propagate for 	activations</a:t>
                </a:r>
              </a:p>
              <a:p>
                <a:pPr marL="0" indent="0">
                  <a:buNone/>
                </a:pPr>
                <a:r>
                  <a:rPr lang="en-US" b="1" dirty="0"/>
                  <a:t>	backward propagate for 	derivatives</a:t>
                </a:r>
              </a:p>
              <a:p>
                <a:pPr marL="0" indent="0">
                  <a:buNone/>
                </a:pPr>
                <a:r>
                  <a:rPr lang="en-US" dirty="0"/>
                  <a:t>	update weights</a:t>
                </a:r>
              </a:p>
              <a:p>
                <a:pPr marL="0" indent="0">
                  <a:buNone/>
                </a:pPr>
                <a:r>
                  <a:rPr lang="en-US" dirty="0"/>
                  <a:t>(Hidden Layer Activation = 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(Output Layer Activation = 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( Cost Function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2978" y="1369218"/>
                <a:ext cx="3622372" cy="3774281"/>
              </a:xfrm>
              <a:blipFill>
                <a:blip r:embed="rId2"/>
                <a:stretch>
                  <a:fillRect l="-1515" b="-15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z=1</a:t>
            </a:r>
          </a:p>
          <a:p>
            <a:pPr algn="ctr"/>
            <a:r>
              <a:rPr lang="en-US" sz="1050" dirty="0"/>
              <a:t>a=1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Z=-2</a:t>
            </a:r>
          </a:p>
          <a:p>
            <a:pPr algn="ctr"/>
            <a:r>
              <a:rPr lang="en-US" sz="1050" dirty="0"/>
              <a:t>a=0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753B4-F50D-45FD-B17C-0D1A97DFA6CA}"/>
              </a:ext>
            </a:extLst>
          </p:cNvPr>
          <p:cNvSpPr txBox="1"/>
          <p:nvPr/>
        </p:nvSpPr>
        <p:spPr>
          <a:xfrm>
            <a:off x="245378" y="290384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63D6D-363C-4EA6-95F6-E2B72409CD60}"/>
              </a:ext>
            </a:extLst>
          </p:cNvPr>
          <p:cNvSpPr txBox="1"/>
          <p:nvPr/>
        </p:nvSpPr>
        <p:spPr>
          <a:xfrm>
            <a:off x="257962" y="441051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107BC-F9AD-48B4-A26C-607E2E37604B}"/>
              </a:ext>
            </a:extLst>
          </p:cNvPr>
          <p:cNvSpPr txBox="1"/>
          <p:nvPr/>
        </p:nvSpPr>
        <p:spPr>
          <a:xfrm>
            <a:off x="848525" y="412447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206B0E-BDE7-4230-9067-ADCB24D616D8}"/>
              </a:ext>
            </a:extLst>
          </p:cNvPr>
          <p:cNvSpPr txBox="1"/>
          <p:nvPr/>
        </p:nvSpPr>
        <p:spPr>
          <a:xfrm>
            <a:off x="968363" y="37619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B90CE7-D816-4FF0-AB55-8A1C1EA46DE8}"/>
              </a:ext>
            </a:extLst>
          </p:cNvPr>
          <p:cNvSpPr txBox="1"/>
          <p:nvPr/>
        </p:nvSpPr>
        <p:spPr>
          <a:xfrm>
            <a:off x="923292" y="350449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F7D83-4E3C-483C-9EE4-99D75B02C63A}"/>
              </a:ext>
            </a:extLst>
          </p:cNvPr>
          <p:cNvSpPr txBox="1"/>
          <p:nvPr/>
        </p:nvSpPr>
        <p:spPr>
          <a:xfrm>
            <a:off x="650053" y="284244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E6AD7C-8007-41C8-BDD7-DA7D8731FFE1}"/>
              </a:ext>
            </a:extLst>
          </p:cNvPr>
          <p:cNvSpPr txBox="1"/>
          <p:nvPr/>
        </p:nvSpPr>
        <p:spPr>
          <a:xfrm>
            <a:off x="833995" y="250472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052868-5F8C-4811-A3E1-0AED99CC74DA}"/>
              </a:ext>
            </a:extLst>
          </p:cNvPr>
          <p:cNvSpPr txBox="1"/>
          <p:nvPr/>
        </p:nvSpPr>
        <p:spPr>
          <a:xfrm>
            <a:off x="692700" y="223385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287D2-AA6D-4C04-8EEE-1B4AA95B59A1}"/>
              </a:ext>
            </a:extLst>
          </p:cNvPr>
          <p:cNvSpPr txBox="1"/>
          <p:nvPr/>
        </p:nvSpPr>
        <p:spPr>
          <a:xfrm>
            <a:off x="631160" y="176690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C55EC1-1170-4187-A7F3-CC3BAFCB7C3D}"/>
              </a:ext>
            </a:extLst>
          </p:cNvPr>
          <p:cNvSpPr txBox="1"/>
          <p:nvPr/>
        </p:nvSpPr>
        <p:spPr>
          <a:xfrm>
            <a:off x="973509" y="179917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97457-6C23-4DAE-A17F-767D8873A0D3}"/>
              </a:ext>
            </a:extLst>
          </p:cNvPr>
          <p:cNvSpPr txBox="1"/>
          <p:nvPr/>
        </p:nvSpPr>
        <p:spPr>
          <a:xfrm>
            <a:off x="1233668" y="159769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4FD4B-7910-4188-BA8E-EE6B01C07873}"/>
              </a:ext>
            </a:extLst>
          </p:cNvPr>
          <p:cNvSpPr txBox="1"/>
          <p:nvPr/>
        </p:nvSpPr>
        <p:spPr>
          <a:xfrm>
            <a:off x="2498173" y="390042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5A5E3A-F2DC-47AC-A29C-5D5B9AA7B9E7}"/>
              </a:ext>
            </a:extLst>
          </p:cNvPr>
          <p:cNvSpPr txBox="1"/>
          <p:nvPr/>
        </p:nvSpPr>
        <p:spPr>
          <a:xfrm>
            <a:off x="2522265" y="2945064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4A9B66-C221-46F8-B867-F3DF1C17DBE6}"/>
              </a:ext>
            </a:extLst>
          </p:cNvPr>
          <p:cNvSpPr txBox="1"/>
          <p:nvPr/>
        </p:nvSpPr>
        <p:spPr>
          <a:xfrm>
            <a:off x="2764185" y="21087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E1F0D6-EA25-415D-AC29-C98945D69099}"/>
              </a:ext>
            </a:extLst>
          </p:cNvPr>
          <p:cNvSpPr txBox="1"/>
          <p:nvPr/>
        </p:nvSpPr>
        <p:spPr>
          <a:xfrm>
            <a:off x="2841360" y="173087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040CF-13A9-48E8-B932-9840F974A04C}"/>
              </a:ext>
            </a:extLst>
          </p:cNvPr>
          <p:cNvSpPr txBox="1"/>
          <p:nvPr/>
        </p:nvSpPr>
        <p:spPr>
          <a:xfrm>
            <a:off x="4224276" y="2326762"/>
            <a:ext cx="896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Truth = 4.2 </a:t>
            </a:r>
          </a:p>
          <a:p>
            <a:endParaRPr lang="en-US" sz="1050" dirty="0"/>
          </a:p>
          <a:p>
            <a:r>
              <a:rPr lang="en-US" sz="1050" dirty="0"/>
              <a:t>Cost = 2.42</a:t>
            </a:r>
          </a:p>
          <a:p>
            <a:endParaRPr lang="en-US" sz="10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27A06E6-4F58-4B57-814B-8ECD2166C98A}"/>
                  </a:ext>
                </a:extLst>
              </p14:cNvPr>
              <p14:cNvContentPartPr/>
              <p14:nvPr/>
            </p14:nvContentPartPr>
            <p14:xfrm>
              <a:off x="3836520" y="243720"/>
              <a:ext cx="4211640" cy="4618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27A06E6-4F58-4B57-814B-8ECD2166C9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7160" y="234360"/>
                <a:ext cx="4230360" cy="46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3737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AA0D7-7872-4DF7-B2D3-623D48EC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 – General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666555-BE54-489C-ADFF-74013DE293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δ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for the output layer L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/>
                        <m:t>C</m:t>
                      </m:r>
                      <m:r>
                        <m:rPr>
                          <m:nor/>
                        </m:rPr>
                        <a:rPr lang="en-US"/>
                        <m:t> 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-1, ... 2</a:t>
                </a:r>
              </a:p>
              <a:p>
                <a:pPr marL="0" indent="0">
                  <a:buNone/>
                </a:pPr>
                <a:r>
                  <a:rPr lang="en-US" dirty="0"/>
                  <a:t>	Compute the Weight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compute the Bias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back-propagate to previous layer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m:rPr>
                          <m:nor/>
                        </m:rPr>
                        <a:rPr lang="en-US"/>
                        <m:t>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666555-BE54-489C-ADFF-74013DE293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402F88-DEA4-423A-A44B-CD0954D5B396}"/>
                  </a:ext>
                </a:extLst>
              </p14:cNvPr>
              <p14:cNvContentPartPr/>
              <p14:nvPr/>
            </p14:nvContentPartPr>
            <p14:xfrm>
              <a:off x="1096920" y="1403640"/>
              <a:ext cx="4853880" cy="3668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402F88-DEA4-423A-A44B-CD0954D5B3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7560" y="1394280"/>
                <a:ext cx="4872600" cy="36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902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2978" y="1369218"/>
                <a:ext cx="3622372" cy="377428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Feed-Forward Neural Network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Initialize Weights</a:t>
                </a:r>
              </a:p>
              <a:p>
                <a:pPr marL="0" indent="0">
                  <a:buNone/>
                </a:pPr>
                <a:r>
                  <a:rPr lang="en-US" dirty="0"/>
                  <a:t>SGD loop (for random example):</a:t>
                </a:r>
              </a:p>
              <a:p>
                <a:pPr marL="0" indent="0">
                  <a:buNone/>
                </a:pPr>
                <a:r>
                  <a:rPr lang="en-US" dirty="0"/>
                  <a:t>	forward propagate for 	activations</a:t>
                </a:r>
              </a:p>
              <a:p>
                <a:pPr marL="0" indent="0">
                  <a:buNone/>
                </a:pPr>
                <a:r>
                  <a:rPr lang="en-US" b="1" dirty="0"/>
                  <a:t>	backward propagate for 	derivatives</a:t>
                </a:r>
              </a:p>
              <a:p>
                <a:pPr marL="0" indent="0">
                  <a:buNone/>
                </a:pPr>
                <a:r>
                  <a:rPr lang="en-US" dirty="0"/>
                  <a:t>	update weights</a:t>
                </a:r>
              </a:p>
              <a:p>
                <a:pPr marL="0" indent="0">
                  <a:buNone/>
                </a:pPr>
                <a:r>
                  <a:rPr lang="en-US" dirty="0"/>
                  <a:t>(Hidden Layer Activation = 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(Output Layer Activation = 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:r>
                  <a:rPr lang="en-US" dirty="0" err="1"/>
                  <a:t>ReLU</a:t>
                </a:r>
                <a:r>
                  <a:rPr lang="en-US" dirty="0"/>
                  <a:t>: 1 @ &gt;0, 0 @ &lt;=0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2978" y="1369218"/>
                <a:ext cx="3622372" cy="3774281"/>
              </a:xfrm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z=1</a:t>
            </a:r>
          </a:p>
          <a:p>
            <a:pPr algn="ctr"/>
            <a:r>
              <a:rPr lang="en-US" sz="1050" dirty="0"/>
              <a:t>a=1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Z=-2</a:t>
            </a:r>
          </a:p>
          <a:p>
            <a:pPr algn="ctr"/>
            <a:r>
              <a:rPr lang="en-US" sz="1050" dirty="0"/>
              <a:t>a=0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753B4-F50D-45FD-B17C-0D1A97DFA6CA}"/>
              </a:ext>
            </a:extLst>
          </p:cNvPr>
          <p:cNvSpPr txBox="1"/>
          <p:nvPr/>
        </p:nvSpPr>
        <p:spPr>
          <a:xfrm>
            <a:off x="245378" y="290384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63D6D-363C-4EA6-95F6-E2B72409CD60}"/>
              </a:ext>
            </a:extLst>
          </p:cNvPr>
          <p:cNvSpPr txBox="1"/>
          <p:nvPr/>
        </p:nvSpPr>
        <p:spPr>
          <a:xfrm>
            <a:off x="257962" y="441051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107BC-F9AD-48B4-A26C-607E2E37604B}"/>
              </a:ext>
            </a:extLst>
          </p:cNvPr>
          <p:cNvSpPr txBox="1"/>
          <p:nvPr/>
        </p:nvSpPr>
        <p:spPr>
          <a:xfrm>
            <a:off x="848525" y="412447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206B0E-BDE7-4230-9067-ADCB24D616D8}"/>
              </a:ext>
            </a:extLst>
          </p:cNvPr>
          <p:cNvSpPr txBox="1"/>
          <p:nvPr/>
        </p:nvSpPr>
        <p:spPr>
          <a:xfrm>
            <a:off x="968363" y="37619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B90CE7-D816-4FF0-AB55-8A1C1EA46DE8}"/>
              </a:ext>
            </a:extLst>
          </p:cNvPr>
          <p:cNvSpPr txBox="1"/>
          <p:nvPr/>
        </p:nvSpPr>
        <p:spPr>
          <a:xfrm>
            <a:off x="923292" y="350449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F7D83-4E3C-483C-9EE4-99D75B02C63A}"/>
              </a:ext>
            </a:extLst>
          </p:cNvPr>
          <p:cNvSpPr txBox="1"/>
          <p:nvPr/>
        </p:nvSpPr>
        <p:spPr>
          <a:xfrm>
            <a:off x="650053" y="284244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E6AD7C-8007-41C8-BDD7-DA7D8731FFE1}"/>
              </a:ext>
            </a:extLst>
          </p:cNvPr>
          <p:cNvSpPr txBox="1"/>
          <p:nvPr/>
        </p:nvSpPr>
        <p:spPr>
          <a:xfrm>
            <a:off x="833995" y="250472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052868-5F8C-4811-A3E1-0AED99CC74DA}"/>
              </a:ext>
            </a:extLst>
          </p:cNvPr>
          <p:cNvSpPr txBox="1"/>
          <p:nvPr/>
        </p:nvSpPr>
        <p:spPr>
          <a:xfrm>
            <a:off x="692700" y="223385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287D2-AA6D-4C04-8EEE-1B4AA95B59A1}"/>
              </a:ext>
            </a:extLst>
          </p:cNvPr>
          <p:cNvSpPr txBox="1"/>
          <p:nvPr/>
        </p:nvSpPr>
        <p:spPr>
          <a:xfrm>
            <a:off x="631160" y="176690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C55EC1-1170-4187-A7F3-CC3BAFCB7C3D}"/>
              </a:ext>
            </a:extLst>
          </p:cNvPr>
          <p:cNvSpPr txBox="1"/>
          <p:nvPr/>
        </p:nvSpPr>
        <p:spPr>
          <a:xfrm>
            <a:off x="973509" y="179917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97457-6C23-4DAE-A17F-767D8873A0D3}"/>
              </a:ext>
            </a:extLst>
          </p:cNvPr>
          <p:cNvSpPr txBox="1"/>
          <p:nvPr/>
        </p:nvSpPr>
        <p:spPr>
          <a:xfrm>
            <a:off x="1233668" y="159769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4FD4B-7910-4188-BA8E-EE6B01C07873}"/>
              </a:ext>
            </a:extLst>
          </p:cNvPr>
          <p:cNvSpPr txBox="1"/>
          <p:nvPr/>
        </p:nvSpPr>
        <p:spPr>
          <a:xfrm>
            <a:off x="2498173" y="390042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5A5E3A-F2DC-47AC-A29C-5D5B9AA7B9E7}"/>
              </a:ext>
            </a:extLst>
          </p:cNvPr>
          <p:cNvSpPr txBox="1"/>
          <p:nvPr/>
        </p:nvSpPr>
        <p:spPr>
          <a:xfrm>
            <a:off x="2522265" y="2945064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4A9B66-C221-46F8-B867-F3DF1C17DBE6}"/>
              </a:ext>
            </a:extLst>
          </p:cNvPr>
          <p:cNvSpPr txBox="1"/>
          <p:nvPr/>
        </p:nvSpPr>
        <p:spPr>
          <a:xfrm>
            <a:off x="2764185" y="21087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E1F0D6-EA25-415D-AC29-C98945D69099}"/>
              </a:ext>
            </a:extLst>
          </p:cNvPr>
          <p:cNvSpPr txBox="1"/>
          <p:nvPr/>
        </p:nvSpPr>
        <p:spPr>
          <a:xfrm>
            <a:off x="2841360" y="173087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040CF-13A9-48E8-B932-9840F974A04C}"/>
              </a:ext>
            </a:extLst>
          </p:cNvPr>
          <p:cNvSpPr txBox="1"/>
          <p:nvPr/>
        </p:nvSpPr>
        <p:spPr>
          <a:xfrm>
            <a:off x="4224276" y="2326762"/>
            <a:ext cx="896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Truth = 4.2 </a:t>
            </a:r>
          </a:p>
          <a:p>
            <a:endParaRPr lang="en-US" sz="1050" dirty="0"/>
          </a:p>
          <a:p>
            <a:r>
              <a:rPr lang="en-US" sz="1050" dirty="0"/>
              <a:t>Cost = 2.42</a:t>
            </a:r>
          </a:p>
          <a:p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CF6B5-F379-43AD-BADE-9FDA1DAA99F3}"/>
                  </a:ext>
                </a:extLst>
              </p:cNvPr>
              <p:cNvSpPr txBox="1"/>
              <p:nvPr/>
            </p:nvSpPr>
            <p:spPr>
              <a:xfrm>
                <a:off x="3244354" y="1428736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rgbClr val="FF0000"/>
                              </a:solidFill>
                            </a:rPr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=2.42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CF6B5-F379-43AD-BADE-9FDA1DAA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354" y="1428736"/>
                <a:ext cx="10263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8D848B6-7FBB-46F0-8700-9FAC3E61405B}"/>
                  </a:ext>
                </a:extLst>
              </p14:cNvPr>
              <p14:cNvContentPartPr/>
              <p14:nvPr/>
            </p14:nvContentPartPr>
            <p14:xfrm>
              <a:off x="2414880" y="1285200"/>
              <a:ext cx="1369080" cy="1213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8D848B6-7FBB-46F0-8700-9FAC3E6140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5520" y="1275840"/>
                <a:ext cx="1387800" cy="123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7815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C3B51-0243-4854-9FBE-ACDF4BB6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062D8-E1DB-4B7E-AF66-EC8AC3DC8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(Same as Exam 1)</a:t>
            </a:r>
          </a:p>
          <a:p>
            <a:endParaRPr lang="en-US" dirty="0"/>
          </a:p>
          <a:p>
            <a:r>
              <a:rPr lang="en-US" dirty="0"/>
              <a:t>On Canvas</a:t>
            </a:r>
          </a:p>
          <a:p>
            <a:r>
              <a:rPr lang="en-US" dirty="0"/>
              <a:t>75 Minute Timer (+ accommodations)</a:t>
            </a:r>
          </a:p>
          <a:p>
            <a:r>
              <a:rPr lang="en-US" dirty="0"/>
              <a:t>Support Window (in-person and via Zoom at Lecture Channel)</a:t>
            </a:r>
          </a:p>
          <a:p>
            <a:pPr lvl="1"/>
            <a:r>
              <a:rPr lang="en-US" dirty="0"/>
              <a:t>During Lecture Time (3:55 – 5:10) + extra for accommodations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191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2978" y="1369218"/>
                <a:ext cx="3622372" cy="377428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Feed-Forward Neural Network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Initialize Weights</a:t>
                </a:r>
              </a:p>
              <a:p>
                <a:pPr marL="0" indent="0">
                  <a:buNone/>
                </a:pPr>
                <a:r>
                  <a:rPr lang="en-US" dirty="0"/>
                  <a:t>SGD loop (for random example):</a:t>
                </a:r>
              </a:p>
              <a:p>
                <a:pPr marL="0" indent="0">
                  <a:buNone/>
                </a:pPr>
                <a:r>
                  <a:rPr lang="en-US" dirty="0"/>
                  <a:t>	forward propagate for 	activations</a:t>
                </a:r>
              </a:p>
              <a:p>
                <a:pPr marL="0" indent="0">
                  <a:buNone/>
                </a:pPr>
                <a:r>
                  <a:rPr lang="en-US" b="1" dirty="0"/>
                  <a:t>	backward propagate for 	derivatives</a:t>
                </a:r>
              </a:p>
              <a:p>
                <a:pPr marL="0" indent="0">
                  <a:buNone/>
                </a:pPr>
                <a:r>
                  <a:rPr lang="en-US" dirty="0"/>
                  <a:t>	update weights</a:t>
                </a:r>
              </a:p>
              <a:p>
                <a:pPr marL="0" indent="0">
                  <a:buNone/>
                </a:pPr>
                <a:r>
                  <a:rPr lang="en-US" dirty="0"/>
                  <a:t>(Hidden Layer Activation = 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(Output Layer Activation = 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:r>
                  <a:rPr lang="en-US" dirty="0" err="1"/>
                  <a:t>ReLU</a:t>
                </a:r>
                <a:r>
                  <a:rPr lang="en-US" dirty="0"/>
                  <a:t>: 1 @ &gt;0, 0 @ &lt;=0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2978" y="1369218"/>
                <a:ext cx="3622372" cy="3774281"/>
              </a:xfrm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z=1</a:t>
            </a:r>
          </a:p>
          <a:p>
            <a:pPr algn="ctr"/>
            <a:r>
              <a:rPr lang="en-US" sz="1050" dirty="0"/>
              <a:t>a=1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Z=-2</a:t>
            </a:r>
          </a:p>
          <a:p>
            <a:pPr algn="ctr"/>
            <a:r>
              <a:rPr lang="en-US" sz="1050" dirty="0"/>
              <a:t>a=0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753B4-F50D-45FD-B17C-0D1A97DFA6CA}"/>
              </a:ext>
            </a:extLst>
          </p:cNvPr>
          <p:cNvSpPr txBox="1"/>
          <p:nvPr/>
        </p:nvSpPr>
        <p:spPr>
          <a:xfrm>
            <a:off x="245378" y="290384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63D6D-363C-4EA6-95F6-E2B72409CD60}"/>
              </a:ext>
            </a:extLst>
          </p:cNvPr>
          <p:cNvSpPr txBox="1"/>
          <p:nvPr/>
        </p:nvSpPr>
        <p:spPr>
          <a:xfrm>
            <a:off x="257962" y="441051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107BC-F9AD-48B4-A26C-607E2E37604B}"/>
              </a:ext>
            </a:extLst>
          </p:cNvPr>
          <p:cNvSpPr txBox="1"/>
          <p:nvPr/>
        </p:nvSpPr>
        <p:spPr>
          <a:xfrm>
            <a:off x="848525" y="412447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206B0E-BDE7-4230-9067-ADCB24D616D8}"/>
              </a:ext>
            </a:extLst>
          </p:cNvPr>
          <p:cNvSpPr txBox="1"/>
          <p:nvPr/>
        </p:nvSpPr>
        <p:spPr>
          <a:xfrm>
            <a:off x="968363" y="37619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B90CE7-D816-4FF0-AB55-8A1C1EA46DE8}"/>
              </a:ext>
            </a:extLst>
          </p:cNvPr>
          <p:cNvSpPr txBox="1"/>
          <p:nvPr/>
        </p:nvSpPr>
        <p:spPr>
          <a:xfrm>
            <a:off x="923292" y="350449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F7D83-4E3C-483C-9EE4-99D75B02C63A}"/>
              </a:ext>
            </a:extLst>
          </p:cNvPr>
          <p:cNvSpPr txBox="1"/>
          <p:nvPr/>
        </p:nvSpPr>
        <p:spPr>
          <a:xfrm>
            <a:off x="650053" y="284244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E6AD7C-8007-41C8-BDD7-DA7D8731FFE1}"/>
              </a:ext>
            </a:extLst>
          </p:cNvPr>
          <p:cNvSpPr txBox="1"/>
          <p:nvPr/>
        </p:nvSpPr>
        <p:spPr>
          <a:xfrm>
            <a:off x="833995" y="250472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052868-5F8C-4811-A3E1-0AED99CC74DA}"/>
              </a:ext>
            </a:extLst>
          </p:cNvPr>
          <p:cNvSpPr txBox="1"/>
          <p:nvPr/>
        </p:nvSpPr>
        <p:spPr>
          <a:xfrm>
            <a:off x="692700" y="223385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287D2-AA6D-4C04-8EEE-1B4AA95B59A1}"/>
              </a:ext>
            </a:extLst>
          </p:cNvPr>
          <p:cNvSpPr txBox="1"/>
          <p:nvPr/>
        </p:nvSpPr>
        <p:spPr>
          <a:xfrm>
            <a:off x="631160" y="176690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C55EC1-1170-4187-A7F3-CC3BAFCB7C3D}"/>
              </a:ext>
            </a:extLst>
          </p:cNvPr>
          <p:cNvSpPr txBox="1"/>
          <p:nvPr/>
        </p:nvSpPr>
        <p:spPr>
          <a:xfrm>
            <a:off x="973509" y="179917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97457-6C23-4DAE-A17F-767D8873A0D3}"/>
              </a:ext>
            </a:extLst>
          </p:cNvPr>
          <p:cNvSpPr txBox="1"/>
          <p:nvPr/>
        </p:nvSpPr>
        <p:spPr>
          <a:xfrm>
            <a:off x="1233668" y="159769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4FD4B-7910-4188-BA8E-EE6B01C07873}"/>
              </a:ext>
            </a:extLst>
          </p:cNvPr>
          <p:cNvSpPr txBox="1"/>
          <p:nvPr/>
        </p:nvSpPr>
        <p:spPr>
          <a:xfrm>
            <a:off x="2498173" y="390042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5A5E3A-F2DC-47AC-A29C-5D5B9AA7B9E7}"/>
              </a:ext>
            </a:extLst>
          </p:cNvPr>
          <p:cNvSpPr txBox="1"/>
          <p:nvPr/>
        </p:nvSpPr>
        <p:spPr>
          <a:xfrm>
            <a:off x="2522265" y="2945064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4A9B66-C221-46F8-B867-F3DF1C17DBE6}"/>
              </a:ext>
            </a:extLst>
          </p:cNvPr>
          <p:cNvSpPr txBox="1"/>
          <p:nvPr/>
        </p:nvSpPr>
        <p:spPr>
          <a:xfrm>
            <a:off x="2764185" y="21087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E1F0D6-EA25-415D-AC29-C98945D69099}"/>
              </a:ext>
            </a:extLst>
          </p:cNvPr>
          <p:cNvSpPr txBox="1"/>
          <p:nvPr/>
        </p:nvSpPr>
        <p:spPr>
          <a:xfrm>
            <a:off x="2841360" y="173087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040CF-13A9-48E8-B932-9840F974A04C}"/>
              </a:ext>
            </a:extLst>
          </p:cNvPr>
          <p:cNvSpPr txBox="1"/>
          <p:nvPr/>
        </p:nvSpPr>
        <p:spPr>
          <a:xfrm>
            <a:off x="4224276" y="2326762"/>
            <a:ext cx="896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Truth = 4.2 </a:t>
            </a:r>
          </a:p>
          <a:p>
            <a:endParaRPr lang="en-US" sz="1050" dirty="0"/>
          </a:p>
          <a:p>
            <a:r>
              <a:rPr lang="en-US" sz="1050" dirty="0"/>
              <a:t>Cost = 2.42</a:t>
            </a:r>
          </a:p>
          <a:p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CF6B5-F379-43AD-BADE-9FDA1DAA99F3}"/>
                  </a:ext>
                </a:extLst>
              </p:cNvPr>
              <p:cNvSpPr txBox="1"/>
              <p:nvPr/>
            </p:nvSpPr>
            <p:spPr>
              <a:xfrm>
                <a:off x="3244354" y="1428736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rgbClr val="FF0000"/>
                              </a:solidFill>
                            </a:rPr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=2.42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CF6B5-F379-43AD-BADE-9FDA1DAA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354" y="1428736"/>
                <a:ext cx="10263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6A8C460-21D1-4CD2-81E2-498A97C8B264}"/>
                  </a:ext>
                </a:extLst>
              </p:cNvPr>
              <p:cNvSpPr txBox="1"/>
              <p:nvPr/>
            </p:nvSpPr>
            <p:spPr>
              <a:xfrm>
                <a:off x="2127267" y="2406302"/>
                <a:ext cx="935128" cy="50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6A8C460-21D1-4CD2-81E2-498A97C8B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267" y="2406302"/>
                <a:ext cx="935128" cy="501997"/>
              </a:xfrm>
              <a:prstGeom prst="rect">
                <a:avLst/>
              </a:prstGeom>
              <a:blipFill>
                <a:blip r:embed="rId4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971756-65A0-4A5A-B209-78CF41544368}"/>
                  </a:ext>
                </a:extLst>
              </p:cNvPr>
              <p:cNvSpPr txBox="1"/>
              <p:nvPr/>
            </p:nvSpPr>
            <p:spPr>
              <a:xfrm>
                <a:off x="2522265" y="3143460"/>
                <a:ext cx="1219500" cy="515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=2.42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971756-65A0-4A5A-B209-78CF41544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265" y="3143460"/>
                <a:ext cx="1219500" cy="515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D67DE4-D63A-497A-BC9B-5EF8298E5A33}"/>
                  </a:ext>
                </a:extLst>
              </p:cNvPr>
              <p:cNvSpPr txBox="1"/>
              <p:nvPr/>
            </p:nvSpPr>
            <p:spPr>
              <a:xfrm>
                <a:off x="2605288" y="3981792"/>
                <a:ext cx="1219501" cy="515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=4.84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D67DE4-D63A-497A-BC9B-5EF8298E5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288" y="3981792"/>
                <a:ext cx="1219501" cy="515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AE16990-F231-4D46-8517-CBE4A42044DA}"/>
                  </a:ext>
                </a:extLst>
              </p:cNvPr>
              <p:cNvSpPr txBox="1"/>
              <p:nvPr/>
            </p:nvSpPr>
            <p:spPr>
              <a:xfrm>
                <a:off x="2575376" y="990125"/>
                <a:ext cx="1058560" cy="50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=2.42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AE16990-F231-4D46-8517-CBE4A4204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376" y="990125"/>
                <a:ext cx="1058560" cy="501997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670101D-E627-427B-9BB6-4AAD676DFC1C}"/>
                  </a:ext>
                </a:extLst>
              </p14:cNvPr>
              <p14:cNvContentPartPr/>
              <p14:nvPr/>
            </p14:nvContentPartPr>
            <p14:xfrm>
              <a:off x="1771200" y="1480320"/>
              <a:ext cx="1397160" cy="3238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670101D-E627-427B-9BB6-4AAD676DFC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1840" y="1470960"/>
                <a:ext cx="1415880" cy="325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6964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2978" y="1369218"/>
                <a:ext cx="3622372" cy="377428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Feed-Forward Neural Network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Initialize Weights</a:t>
                </a:r>
              </a:p>
              <a:p>
                <a:pPr marL="0" indent="0">
                  <a:buNone/>
                </a:pPr>
                <a:r>
                  <a:rPr lang="en-US" dirty="0"/>
                  <a:t>SGD loop (for random example):</a:t>
                </a:r>
              </a:p>
              <a:p>
                <a:pPr marL="0" indent="0">
                  <a:buNone/>
                </a:pPr>
                <a:r>
                  <a:rPr lang="en-US" dirty="0"/>
                  <a:t>	forward propagate for 	activations</a:t>
                </a:r>
              </a:p>
              <a:p>
                <a:pPr marL="0" indent="0">
                  <a:buNone/>
                </a:pPr>
                <a:r>
                  <a:rPr lang="en-US" b="1" dirty="0"/>
                  <a:t>	backward propagate for 	derivatives</a:t>
                </a:r>
              </a:p>
              <a:p>
                <a:pPr marL="0" indent="0">
                  <a:buNone/>
                </a:pPr>
                <a:r>
                  <a:rPr lang="en-US" dirty="0"/>
                  <a:t>	update weights</a:t>
                </a:r>
              </a:p>
              <a:p>
                <a:pPr marL="0" indent="0">
                  <a:buNone/>
                </a:pPr>
                <a:r>
                  <a:rPr lang="en-US" dirty="0"/>
                  <a:t>(Hidden Layer Activation = 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(Output Layer Activation = 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:r>
                  <a:rPr lang="en-US" dirty="0" err="1"/>
                  <a:t>ReLU</a:t>
                </a:r>
                <a:r>
                  <a:rPr lang="en-US" dirty="0"/>
                  <a:t>: 1 @ &gt;0, 0 @ &lt;=0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2978" y="1369218"/>
                <a:ext cx="3622372" cy="3774281"/>
              </a:xfrm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z=1</a:t>
            </a:r>
          </a:p>
          <a:p>
            <a:pPr algn="ctr"/>
            <a:r>
              <a:rPr lang="en-US" sz="1050" dirty="0"/>
              <a:t>a=1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Z=-2</a:t>
            </a:r>
          </a:p>
          <a:p>
            <a:pPr algn="ctr"/>
            <a:r>
              <a:rPr lang="en-US" sz="1050" dirty="0"/>
              <a:t>a=0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753B4-F50D-45FD-B17C-0D1A97DFA6CA}"/>
              </a:ext>
            </a:extLst>
          </p:cNvPr>
          <p:cNvSpPr txBox="1"/>
          <p:nvPr/>
        </p:nvSpPr>
        <p:spPr>
          <a:xfrm>
            <a:off x="245378" y="290384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63D6D-363C-4EA6-95F6-E2B72409CD60}"/>
              </a:ext>
            </a:extLst>
          </p:cNvPr>
          <p:cNvSpPr txBox="1"/>
          <p:nvPr/>
        </p:nvSpPr>
        <p:spPr>
          <a:xfrm>
            <a:off x="257962" y="441051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107BC-F9AD-48B4-A26C-607E2E37604B}"/>
              </a:ext>
            </a:extLst>
          </p:cNvPr>
          <p:cNvSpPr txBox="1"/>
          <p:nvPr/>
        </p:nvSpPr>
        <p:spPr>
          <a:xfrm>
            <a:off x="848525" y="412447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206B0E-BDE7-4230-9067-ADCB24D616D8}"/>
              </a:ext>
            </a:extLst>
          </p:cNvPr>
          <p:cNvSpPr txBox="1"/>
          <p:nvPr/>
        </p:nvSpPr>
        <p:spPr>
          <a:xfrm>
            <a:off x="968363" y="37619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B90CE7-D816-4FF0-AB55-8A1C1EA46DE8}"/>
              </a:ext>
            </a:extLst>
          </p:cNvPr>
          <p:cNvSpPr txBox="1"/>
          <p:nvPr/>
        </p:nvSpPr>
        <p:spPr>
          <a:xfrm>
            <a:off x="923292" y="350449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F7D83-4E3C-483C-9EE4-99D75B02C63A}"/>
              </a:ext>
            </a:extLst>
          </p:cNvPr>
          <p:cNvSpPr txBox="1"/>
          <p:nvPr/>
        </p:nvSpPr>
        <p:spPr>
          <a:xfrm>
            <a:off x="650053" y="284244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E6AD7C-8007-41C8-BDD7-DA7D8731FFE1}"/>
              </a:ext>
            </a:extLst>
          </p:cNvPr>
          <p:cNvSpPr txBox="1"/>
          <p:nvPr/>
        </p:nvSpPr>
        <p:spPr>
          <a:xfrm>
            <a:off x="833995" y="250472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052868-5F8C-4811-A3E1-0AED99CC74DA}"/>
              </a:ext>
            </a:extLst>
          </p:cNvPr>
          <p:cNvSpPr txBox="1"/>
          <p:nvPr/>
        </p:nvSpPr>
        <p:spPr>
          <a:xfrm>
            <a:off x="692700" y="223385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287D2-AA6D-4C04-8EEE-1B4AA95B59A1}"/>
              </a:ext>
            </a:extLst>
          </p:cNvPr>
          <p:cNvSpPr txBox="1"/>
          <p:nvPr/>
        </p:nvSpPr>
        <p:spPr>
          <a:xfrm>
            <a:off x="631160" y="176690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C55EC1-1170-4187-A7F3-CC3BAFCB7C3D}"/>
              </a:ext>
            </a:extLst>
          </p:cNvPr>
          <p:cNvSpPr txBox="1"/>
          <p:nvPr/>
        </p:nvSpPr>
        <p:spPr>
          <a:xfrm>
            <a:off x="973509" y="179917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97457-6C23-4DAE-A17F-767D8873A0D3}"/>
              </a:ext>
            </a:extLst>
          </p:cNvPr>
          <p:cNvSpPr txBox="1"/>
          <p:nvPr/>
        </p:nvSpPr>
        <p:spPr>
          <a:xfrm>
            <a:off x="1233668" y="159769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4FD4B-7910-4188-BA8E-EE6B01C07873}"/>
              </a:ext>
            </a:extLst>
          </p:cNvPr>
          <p:cNvSpPr txBox="1"/>
          <p:nvPr/>
        </p:nvSpPr>
        <p:spPr>
          <a:xfrm>
            <a:off x="2498173" y="390042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5A5E3A-F2DC-47AC-A29C-5D5B9AA7B9E7}"/>
              </a:ext>
            </a:extLst>
          </p:cNvPr>
          <p:cNvSpPr txBox="1"/>
          <p:nvPr/>
        </p:nvSpPr>
        <p:spPr>
          <a:xfrm>
            <a:off x="2522265" y="2945064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4A9B66-C221-46F8-B867-F3DF1C17DBE6}"/>
              </a:ext>
            </a:extLst>
          </p:cNvPr>
          <p:cNvSpPr txBox="1"/>
          <p:nvPr/>
        </p:nvSpPr>
        <p:spPr>
          <a:xfrm>
            <a:off x="2764185" y="21087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E1F0D6-EA25-415D-AC29-C98945D69099}"/>
              </a:ext>
            </a:extLst>
          </p:cNvPr>
          <p:cNvSpPr txBox="1"/>
          <p:nvPr/>
        </p:nvSpPr>
        <p:spPr>
          <a:xfrm>
            <a:off x="2841360" y="173087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040CF-13A9-48E8-B932-9840F974A04C}"/>
              </a:ext>
            </a:extLst>
          </p:cNvPr>
          <p:cNvSpPr txBox="1"/>
          <p:nvPr/>
        </p:nvSpPr>
        <p:spPr>
          <a:xfrm>
            <a:off x="4224276" y="2326762"/>
            <a:ext cx="896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Truth = 4.2 </a:t>
            </a:r>
          </a:p>
          <a:p>
            <a:endParaRPr lang="en-US" sz="1050" dirty="0"/>
          </a:p>
          <a:p>
            <a:r>
              <a:rPr lang="en-US" sz="1050" dirty="0"/>
              <a:t>Cost = 2.42</a:t>
            </a:r>
          </a:p>
          <a:p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CF6B5-F379-43AD-BADE-9FDA1DAA99F3}"/>
                  </a:ext>
                </a:extLst>
              </p:cNvPr>
              <p:cNvSpPr txBox="1"/>
              <p:nvPr/>
            </p:nvSpPr>
            <p:spPr>
              <a:xfrm>
                <a:off x="3244354" y="1428736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rgbClr val="FF0000"/>
                              </a:solidFill>
                            </a:rPr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=2.42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CF6B5-F379-43AD-BADE-9FDA1DAA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354" y="1428736"/>
                <a:ext cx="10263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6A8C460-21D1-4CD2-81E2-498A97C8B264}"/>
                  </a:ext>
                </a:extLst>
              </p:cNvPr>
              <p:cNvSpPr txBox="1"/>
              <p:nvPr/>
            </p:nvSpPr>
            <p:spPr>
              <a:xfrm>
                <a:off x="2361324" y="2243935"/>
                <a:ext cx="960071" cy="538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6A8C460-21D1-4CD2-81E2-498A97C8B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324" y="2243935"/>
                <a:ext cx="960071" cy="538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971756-65A0-4A5A-B209-78CF41544368}"/>
                  </a:ext>
                </a:extLst>
              </p:cNvPr>
              <p:cNvSpPr txBox="1"/>
              <p:nvPr/>
            </p:nvSpPr>
            <p:spPr>
              <a:xfrm>
                <a:off x="2522265" y="3143460"/>
                <a:ext cx="1165896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=2.42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971756-65A0-4A5A-B209-78CF41544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265" y="3143460"/>
                <a:ext cx="1165896" cy="5371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D67DE4-D63A-497A-BC9B-5EF8298E5A33}"/>
                  </a:ext>
                </a:extLst>
              </p:cNvPr>
              <p:cNvSpPr txBox="1"/>
              <p:nvPr/>
            </p:nvSpPr>
            <p:spPr>
              <a:xfrm>
                <a:off x="2605288" y="3981792"/>
                <a:ext cx="1214948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=4.84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D67DE4-D63A-497A-BC9B-5EF8298E5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288" y="3981792"/>
                <a:ext cx="1214948" cy="5371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D279C6D-4262-4294-B499-7B7FDFA1E963}"/>
                  </a:ext>
                </a:extLst>
              </p:cNvPr>
              <p:cNvSpPr txBox="1"/>
              <p:nvPr/>
            </p:nvSpPr>
            <p:spPr>
              <a:xfrm>
                <a:off x="1678205" y="1507585"/>
                <a:ext cx="786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rgbClr val="FF0000"/>
                              </a:solidFill>
                            </a:rPr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D279C6D-4262-4294-B499-7B7FDFA1E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205" y="1507585"/>
                <a:ext cx="78624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BAEADCC-A207-40A5-8783-C7BE01CC383C}"/>
                  </a:ext>
                </a:extLst>
              </p:cNvPr>
              <p:cNvSpPr txBox="1"/>
              <p:nvPr/>
            </p:nvSpPr>
            <p:spPr>
              <a:xfrm>
                <a:off x="1600127" y="2632431"/>
                <a:ext cx="12055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rgbClr val="FF0000"/>
                              </a:solidFill>
                            </a:rPr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=−2.42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BAEADCC-A207-40A5-8783-C7BE01CC3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27" y="2632431"/>
                <a:ext cx="120558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7A0946-C57D-4C5F-9FA8-2C590CABE9F1}"/>
                  </a:ext>
                </a:extLst>
              </p:cNvPr>
              <p:cNvSpPr txBox="1"/>
              <p:nvPr/>
            </p:nvSpPr>
            <p:spPr>
              <a:xfrm>
                <a:off x="1763730" y="3767904"/>
                <a:ext cx="10260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rgbClr val="FF0000"/>
                              </a:solidFill>
                            </a:rPr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=4.84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7A0946-C57D-4C5F-9FA8-2C590CABE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730" y="3767904"/>
                <a:ext cx="102605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6DA7190-4274-4D6B-BE63-3B252BFCC374}"/>
                  </a:ext>
                </a:extLst>
              </p:cNvPr>
              <p:cNvSpPr txBox="1"/>
              <p:nvPr/>
            </p:nvSpPr>
            <p:spPr>
              <a:xfrm>
                <a:off x="2575376" y="990125"/>
                <a:ext cx="1058560" cy="50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=2.42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6DA7190-4274-4D6B-BE63-3B252BFCC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376" y="990125"/>
                <a:ext cx="1058560" cy="501997"/>
              </a:xfrm>
              <a:prstGeom prst="rect">
                <a:avLst/>
              </a:prstGeom>
              <a:blipFill>
                <a:blip r:embed="rId10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18AFBF1-E607-4D5C-AFD5-1066B37C72EF}"/>
                  </a:ext>
                </a:extLst>
              </p14:cNvPr>
              <p14:cNvContentPartPr/>
              <p14:nvPr/>
            </p14:nvContentPartPr>
            <p14:xfrm>
              <a:off x="2320560" y="1402920"/>
              <a:ext cx="1811520" cy="3250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18AFBF1-E607-4D5C-AFD5-1066B37C72E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11200" y="1393560"/>
                <a:ext cx="1830240" cy="326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468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2978" y="1369218"/>
                <a:ext cx="3622372" cy="377428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Feed-Forward Neural Network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Initialize Weights</a:t>
                </a:r>
              </a:p>
              <a:p>
                <a:pPr marL="0" indent="0">
                  <a:buNone/>
                </a:pPr>
                <a:r>
                  <a:rPr lang="en-US" dirty="0"/>
                  <a:t>SGD loop (for random example):</a:t>
                </a:r>
              </a:p>
              <a:p>
                <a:pPr marL="0" indent="0">
                  <a:buNone/>
                </a:pPr>
                <a:r>
                  <a:rPr lang="en-US" dirty="0"/>
                  <a:t>	forward propagate for 	activations</a:t>
                </a:r>
              </a:p>
              <a:p>
                <a:pPr marL="0" indent="0">
                  <a:buNone/>
                </a:pPr>
                <a:r>
                  <a:rPr lang="en-US" b="1" dirty="0"/>
                  <a:t>	backward propagate for 	derivatives</a:t>
                </a:r>
              </a:p>
              <a:p>
                <a:pPr marL="0" indent="0">
                  <a:buNone/>
                </a:pPr>
                <a:r>
                  <a:rPr lang="en-US" dirty="0"/>
                  <a:t>	update weights</a:t>
                </a:r>
              </a:p>
              <a:p>
                <a:pPr marL="0" indent="0">
                  <a:buNone/>
                </a:pPr>
                <a:r>
                  <a:rPr lang="en-US" dirty="0"/>
                  <a:t>(Hidden Layer Activation = 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(Output Layer Activation = 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:r>
                  <a:rPr lang="en-US" dirty="0" err="1"/>
                  <a:t>ReLU</a:t>
                </a:r>
                <a:r>
                  <a:rPr lang="en-US" dirty="0"/>
                  <a:t>: 1 @ &gt;0, 0 @ &lt;=0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2978" y="1369218"/>
                <a:ext cx="3622372" cy="3774281"/>
              </a:xfrm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z=1</a:t>
            </a:r>
          </a:p>
          <a:p>
            <a:pPr algn="ctr"/>
            <a:r>
              <a:rPr lang="en-US" sz="1050" dirty="0"/>
              <a:t>a=1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Z=-2</a:t>
            </a:r>
          </a:p>
          <a:p>
            <a:pPr algn="ctr"/>
            <a:r>
              <a:rPr lang="en-US" sz="1050" dirty="0"/>
              <a:t>a=0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753B4-F50D-45FD-B17C-0D1A97DFA6CA}"/>
              </a:ext>
            </a:extLst>
          </p:cNvPr>
          <p:cNvSpPr txBox="1"/>
          <p:nvPr/>
        </p:nvSpPr>
        <p:spPr>
          <a:xfrm>
            <a:off x="245378" y="290384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63D6D-363C-4EA6-95F6-E2B72409CD60}"/>
              </a:ext>
            </a:extLst>
          </p:cNvPr>
          <p:cNvSpPr txBox="1"/>
          <p:nvPr/>
        </p:nvSpPr>
        <p:spPr>
          <a:xfrm>
            <a:off x="257962" y="441051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107BC-F9AD-48B4-A26C-607E2E37604B}"/>
              </a:ext>
            </a:extLst>
          </p:cNvPr>
          <p:cNvSpPr txBox="1"/>
          <p:nvPr/>
        </p:nvSpPr>
        <p:spPr>
          <a:xfrm>
            <a:off x="848525" y="412447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206B0E-BDE7-4230-9067-ADCB24D616D8}"/>
              </a:ext>
            </a:extLst>
          </p:cNvPr>
          <p:cNvSpPr txBox="1"/>
          <p:nvPr/>
        </p:nvSpPr>
        <p:spPr>
          <a:xfrm>
            <a:off x="968363" y="37619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B90CE7-D816-4FF0-AB55-8A1C1EA46DE8}"/>
              </a:ext>
            </a:extLst>
          </p:cNvPr>
          <p:cNvSpPr txBox="1"/>
          <p:nvPr/>
        </p:nvSpPr>
        <p:spPr>
          <a:xfrm>
            <a:off x="923292" y="350449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F7D83-4E3C-483C-9EE4-99D75B02C63A}"/>
              </a:ext>
            </a:extLst>
          </p:cNvPr>
          <p:cNvSpPr txBox="1"/>
          <p:nvPr/>
        </p:nvSpPr>
        <p:spPr>
          <a:xfrm>
            <a:off x="650053" y="284244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E6AD7C-8007-41C8-BDD7-DA7D8731FFE1}"/>
              </a:ext>
            </a:extLst>
          </p:cNvPr>
          <p:cNvSpPr txBox="1"/>
          <p:nvPr/>
        </p:nvSpPr>
        <p:spPr>
          <a:xfrm>
            <a:off x="833995" y="250472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052868-5F8C-4811-A3E1-0AED99CC74DA}"/>
              </a:ext>
            </a:extLst>
          </p:cNvPr>
          <p:cNvSpPr txBox="1"/>
          <p:nvPr/>
        </p:nvSpPr>
        <p:spPr>
          <a:xfrm>
            <a:off x="692700" y="223385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287D2-AA6D-4C04-8EEE-1B4AA95B59A1}"/>
              </a:ext>
            </a:extLst>
          </p:cNvPr>
          <p:cNvSpPr txBox="1"/>
          <p:nvPr/>
        </p:nvSpPr>
        <p:spPr>
          <a:xfrm>
            <a:off x="631160" y="176690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C55EC1-1170-4187-A7F3-CC3BAFCB7C3D}"/>
              </a:ext>
            </a:extLst>
          </p:cNvPr>
          <p:cNvSpPr txBox="1"/>
          <p:nvPr/>
        </p:nvSpPr>
        <p:spPr>
          <a:xfrm>
            <a:off x="973509" y="179917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97457-6C23-4DAE-A17F-767D8873A0D3}"/>
              </a:ext>
            </a:extLst>
          </p:cNvPr>
          <p:cNvSpPr txBox="1"/>
          <p:nvPr/>
        </p:nvSpPr>
        <p:spPr>
          <a:xfrm>
            <a:off x="1233668" y="159769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4FD4B-7910-4188-BA8E-EE6B01C07873}"/>
              </a:ext>
            </a:extLst>
          </p:cNvPr>
          <p:cNvSpPr txBox="1"/>
          <p:nvPr/>
        </p:nvSpPr>
        <p:spPr>
          <a:xfrm>
            <a:off x="2498173" y="390042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5A5E3A-F2DC-47AC-A29C-5D5B9AA7B9E7}"/>
              </a:ext>
            </a:extLst>
          </p:cNvPr>
          <p:cNvSpPr txBox="1"/>
          <p:nvPr/>
        </p:nvSpPr>
        <p:spPr>
          <a:xfrm>
            <a:off x="2522265" y="2945064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4A9B66-C221-46F8-B867-F3DF1C17DBE6}"/>
              </a:ext>
            </a:extLst>
          </p:cNvPr>
          <p:cNvSpPr txBox="1"/>
          <p:nvPr/>
        </p:nvSpPr>
        <p:spPr>
          <a:xfrm>
            <a:off x="2764185" y="21087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E1F0D6-EA25-415D-AC29-C98945D69099}"/>
              </a:ext>
            </a:extLst>
          </p:cNvPr>
          <p:cNvSpPr txBox="1"/>
          <p:nvPr/>
        </p:nvSpPr>
        <p:spPr>
          <a:xfrm>
            <a:off x="2841360" y="173087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040CF-13A9-48E8-B932-9840F974A04C}"/>
              </a:ext>
            </a:extLst>
          </p:cNvPr>
          <p:cNvSpPr txBox="1"/>
          <p:nvPr/>
        </p:nvSpPr>
        <p:spPr>
          <a:xfrm>
            <a:off x="4224276" y="2326762"/>
            <a:ext cx="896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Truth = 4.2 </a:t>
            </a:r>
          </a:p>
          <a:p>
            <a:endParaRPr lang="en-US" sz="1050" dirty="0"/>
          </a:p>
          <a:p>
            <a:r>
              <a:rPr lang="en-US" sz="1050" dirty="0"/>
              <a:t>Cost = 2.42</a:t>
            </a:r>
          </a:p>
          <a:p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CF6B5-F379-43AD-BADE-9FDA1DAA99F3}"/>
                  </a:ext>
                </a:extLst>
              </p:cNvPr>
              <p:cNvSpPr txBox="1"/>
              <p:nvPr/>
            </p:nvSpPr>
            <p:spPr>
              <a:xfrm>
                <a:off x="3244354" y="1428736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rgbClr val="FF0000"/>
                              </a:solidFill>
                            </a:rPr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=2.42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CF6B5-F379-43AD-BADE-9FDA1DAA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354" y="1428736"/>
                <a:ext cx="10263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6A8C460-21D1-4CD2-81E2-498A97C8B264}"/>
                  </a:ext>
                </a:extLst>
              </p:cNvPr>
              <p:cNvSpPr txBox="1"/>
              <p:nvPr/>
            </p:nvSpPr>
            <p:spPr>
              <a:xfrm>
                <a:off x="2361324" y="2243935"/>
                <a:ext cx="960071" cy="538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6A8C460-21D1-4CD2-81E2-498A97C8B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324" y="2243935"/>
                <a:ext cx="960071" cy="538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971756-65A0-4A5A-B209-78CF41544368}"/>
                  </a:ext>
                </a:extLst>
              </p:cNvPr>
              <p:cNvSpPr txBox="1"/>
              <p:nvPr/>
            </p:nvSpPr>
            <p:spPr>
              <a:xfrm>
                <a:off x="2522265" y="3143460"/>
                <a:ext cx="1165896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=2.42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971756-65A0-4A5A-B209-78CF41544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265" y="3143460"/>
                <a:ext cx="1165896" cy="5371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D67DE4-D63A-497A-BC9B-5EF8298E5A33}"/>
                  </a:ext>
                </a:extLst>
              </p:cNvPr>
              <p:cNvSpPr txBox="1"/>
              <p:nvPr/>
            </p:nvSpPr>
            <p:spPr>
              <a:xfrm>
                <a:off x="2605288" y="3981792"/>
                <a:ext cx="1214948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=4.84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D67DE4-D63A-497A-BC9B-5EF8298E5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288" y="3981792"/>
                <a:ext cx="1214948" cy="5371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D279C6D-4262-4294-B499-7B7FDFA1E963}"/>
                  </a:ext>
                </a:extLst>
              </p:cNvPr>
              <p:cNvSpPr txBox="1"/>
              <p:nvPr/>
            </p:nvSpPr>
            <p:spPr>
              <a:xfrm>
                <a:off x="1678205" y="1507585"/>
                <a:ext cx="786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rgbClr val="FF0000"/>
                              </a:solidFill>
                            </a:rPr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D279C6D-4262-4294-B499-7B7FDFA1E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205" y="1507585"/>
                <a:ext cx="78624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BAEADCC-A207-40A5-8783-C7BE01CC383C}"/>
                  </a:ext>
                </a:extLst>
              </p:cNvPr>
              <p:cNvSpPr txBox="1"/>
              <p:nvPr/>
            </p:nvSpPr>
            <p:spPr>
              <a:xfrm>
                <a:off x="1600127" y="2632431"/>
                <a:ext cx="12055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rgbClr val="FF0000"/>
                              </a:solidFill>
                            </a:rPr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=−2.42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BAEADCC-A207-40A5-8783-C7BE01CC3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27" y="2632431"/>
                <a:ext cx="120558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7A0946-C57D-4C5F-9FA8-2C590CABE9F1}"/>
                  </a:ext>
                </a:extLst>
              </p:cNvPr>
              <p:cNvSpPr txBox="1"/>
              <p:nvPr/>
            </p:nvSpPr>
            <p:spPr>
              <a:xfrm>
                <a:off x="1763730" y="3767904"/>
                <a:ext cx="10260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rgbClr val="FF0000"/>
                              </a:solidFill>
                            </a:rPr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=4.84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7A0946-C57D-4C5F-9FA8-2C590CABE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730" y="3767904"/>
                <a:ext cx="102605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324D6F5-3370-48D4-929A-FCFBD363F0FC}"/>
                  </a:ext>
                </a:extLst>
              </p:cNvPr>
              <p:cNvSpPr txBox="1"/>
              <p:nvPr/>
            </p:nvSpPr>
            <p:spPr>
              <a:xfrm>
                <a:off x="2575376" y="990125"/>
                <a:ext cx="1058560" cy="50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=2.42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324D6F5-3370-48D4-929A-FCFBD363F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376" y="990125"/>
                <a:ext cx="1058560" cy="501997"/>
              </a:xfrm>
              <a:prstGeom prst="rect">
                <a:avLst/>
              </a:prstGeom>
              <a:blipFill>
                <a:blip r:embed="rId10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6AD755-029A-4734-8406-313560496B6F}"/>
                  </a:ext>
                </a:extLst>
              </p:cNvPr>
              <p:cNvSpPr txBox="1"/>
              <p:nvPr/>
            </p:nvSpPr>
            <p:spPr>
              <a:xfrm>
                <a:off x="761664" y="987986"/>
                <a:ext cx="888577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6AD755-029A-4734-8406-31356049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64" y="987986"/>
                <a:ext cx="888577" cy="5371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8E67CEC-9C5B-4225-A282-70B4AD02DC93}"/>
                  </a:ext>
                </a:extLst>
              </p:cNvPr>
              <p:cNvSpPr txBox="1"/>
              <p:nvPr/>
            </p:nvSpPr>
            <p:spPr>
              <a:xfrm>
                <a:off x="401524" y="1813461"/>
                <a:ext cx="1307922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=−2.42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8E67CEC-9C5B-4225-A282-70B4AD02D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24" y="1813461"/>
                <a:ext cx="1307922" cy="5371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15AA723-CDAE-40C9-A072-954E6FBE090A}"/>
                  </a:ext>
                </a:extLst>
              </p:cNvPr>
              <p:cNvSpPr txBox="1"/>
              <p:nvPr/>
            </p:nvSpPr>
            <p:spPr>
              <a:xfrm>
                <a:off x="546570" y="2967298"/>
                <a:ext cx="1173270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=4.84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15AA723-CDAE-40C9-A072-954E6FBE0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70" y="2967298"/>
                <a:ext cx="1173270" cy="5371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03A39C-0C83-427C-9462-FAC063430E34}"/>
                  </a:ext>
                </a:extLst>
              </p14:cNvPr>
              <p14:cNvContentPartPr/>
              <p14:nvPr/>
            </p14:nvContentPartPr>
            <p14:xfrm>
              <a:off x="659880" y="1122840"/>
              <a:ext cx="1565280" cy="2743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03A39C-0C83-427C-9462-FAC063430E3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0520" y="1113480"/>
                <a:ext cx="1584000" cy="27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5780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2978" y="1369218"/>
                <a:ext cx="3622372" cy="377428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Feed-Forward Neural Network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Initialize Weights</a:t>
                </a:r>
              </a:p>
              <a:p>
                <a:pPr marL="0" indent="0">
                  <a:buNone/>
                </a:pPr>
                <a:r>
                  <a:rPr lang="en-US" dirty="0"/>
                  <a:t>SGD loop (for random example):</a:t>
                </a:r>
              </a:p>
              <a:p>
                <a:pPr marL="0" indent="0">
                  <a:buNone/>
                </a:pPr>
                <a:r>
                  <a:rPr lang="en-US" dirty="0"/>
                  <a:t>	forward propagate for 	activations</a:t>
                </a:r>
              </a:p>
              <a:p>
                <a:pPr marL="0" indent="0">
                  <a:buNone/>
                </a:pPr>
                <a:r>
                  <a:rPr lang="en-US" b="1" dirty="0"/>
                  <a:t>	backward propagate for 	derivatives</a:t>
                </a:r>
              </a:p>
              <a:p>
                <a:pPr marL="0" indent="0">
                  <a:buNone/>
                </a:pPr>
                <a:r>
                  <a:rPr lang="en-US" dirty="0"/>
                  <a:t>	update weights</a:t>
                </a:r>
              </a:p>
              <a:p>
                <a:pPr marL="0" indent="0">
                  <a:buNone/>
                </a:pPr>
                <a:r>
                  <a:rPr lang="en-US" dirty="0"/>
                  <a:t>(Hidden Layer Activation = 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(Output Layer Activation = 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:r>
                  <a:rPr lang="en-US" dirty="0" err="1"/>
                  <a:t>ReLU</a:t>
                </a:r>
                <a:r>
                  <a:rPr lang="en-US" dirty="0"/>
                  <a:t>: 1 @ &gt;0, 0 @ &lt;=0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2978" y="1369218"/>
                <a:ext cx="3622372" cy="3774281"/>
              </a:xfrm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z=1</a:t>
            </a:r>
          </a:p>
          <a:p>
            <a:pPr algn="ctr"/>
            <a:r>
              <a:rPr lang="en-US" sz="1050" dirty="0"/>
              <a:t>a=1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Z=-2</a:t>
            </a:r>
          </a:p>
          <a:p>
            <a:pPr algn="ctr"/>
            <a:r>
              <a:rPr lang="en-US" sz="1050" dirty="0"/>
              <a:t>a=0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753B4-F50D-45FD-B17C-0D1A97DFA6CA}"/>
              </a:ext>
            </a:extLst>
          </p:cNvPr>
          <p:cNvSpPr txBox="1"/>
          <p:nvPr/>
        </p:nvSpPr>
        <p:spPr>
          <a:xfrm>
            <a:off x="245378" y="290384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63D6D-363C-4EA6-95F6-E2B72409CD60}"/>
              </a:ext>
            </a:extLst>
          </p:cNvPr>
          <p:cNvSpPr txBox="1"/>
          <p:nvPr/>
        </p:nvSpPr>
        <p:spPr>
          <a:xfrm>
            <a:off x="257962" y="441051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107BC-F9AD-48B4-A26C-607E2E37604B}"/>
              </a:ext>
            </a:extLst>
          </p:cNvPr>
          <p:cNvSpPr txBox="1"/>
          <p:nvPr/>
        </p:nvSpPr>
        <p:spPr>
          <a:xfrm>
            <a:off x="848525" y="412447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206B0E-BDE7-4230-9067-ADCB24D616D8}"/>
              </a:ext>
            </a:extLst>
          </p:cNvPr>
          <p:cNvSpPr txBox="1"/>
          <p:nvPr/>
        </p:nvSpPr>
        <p:spPr>
          <a:xfrm>
            <a:off x="968363" y="37619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B90CE7-D816-4FF0-AB55-8A1C1EA46DE8}"/>
              </a:ext>
            </a:extLst>
          </p:cNvPr>
          <p:cNvSpPr txBox="1"/>
          <p:nvPr/>
        </p:nvSpPr>
        <p:spPr>
          <a:xfrm>
            <a:off x="923292" y="350449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F7D83-4E3C-483C-9EE4-99D75B02C63A}"/>
              </a:ext>
            </a:extLst>
          </p:cNvPr>
          <p:cNvSpPr txBox="1"/>
          <p:nvPr/>
        </p:nvSpPr>
        <p:spPr>
          <a:xfrm>
            <a:off x="650053" y="284244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E6AD7C-8007-41C8-BDD7-DA7D8731FFE1}"/>
              </a:ext>
            </a:extLst>
          </p:cNvPr>
          <p:cNvSpPr txBox="1"/>
          <p:nvPr/>
        </p:nvSpPr>
        <p:spPr>
          <a:xfrm>
            <a:off x="833995" y="250472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052868-5F8C-4811-A3E1-0AED99CC74DA}"/>
              </a:ext>
            </a:extLst>
          </p:cNvPr>
          <p:cNvSpPr txBox="1"/>
          <p:nvPr/>
        </p:nvSpPr>
        <p:spPr>
          <a:xfrm>
            <a:off x="692700" y="223385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287D2-AA6D-4C04-8EEE-1B4AA95B59A1}"/>
              </a:ext>
            </a:extLst>
          </p:cNvPr>
          <p:cNvSpPr txBox="1"/>
          <p:nvPr/>
        </p:nvSpPr>
        <p:spPr>
          <a:xfrm>
            <a:off x="631160" y="176690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C55EC1-1170-4187-A7F3-CC3BAFCB7C3D}"/>
              </a:ext>
            </a:extLst>
          </p:cNvPr>
          <p:cNvSpPr txBox="1"/>
          <p:nvPr/>
        </p:nvSpPr>
        <p:spPr>
          <a:xfrm>
            <a:off x="973509" y="179917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97457-6C23-4DAE-A17F-767D8873A0D3}"/>
              </a:ext>
            </a:extLst>
          </p:cNvPr>
          <p:cNvSpPr txBox="1"/>
          <p:nvPr/>
        </p:nvSpPr>
        <p:spPr>
          <a:xfrm>
            <a:off x="1233668" y="159769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4FD4B-7910-4188-BA8E-EE6B01C07873}"/>
              </a:ext>
            </a:extLst>
          </p:cNvPr>
          <p:cNvSpPr txBox="1"/>
          <p:nvPr/>
        </p:nvSpPr>
        <p:spPr>
          <a:xfrm>
            <a:off x="2498173" y="390042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5A5E3A-F2DC-47AC-A29C-5D5B9AA7B9E7}"/>
              </a:ext>
            </a:extLst>
          </p:cNvPr>
          <p:cNvSpPr txBox="1"/>
          <p:nvPr/>
        </p:nvSpPr>
        <p:spPr>
          <a:xfrm>
            <a:off x="2522265" y="2945064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4A9B66-C221-46F8-B867-F3DF1C17DBE6}"/>
              </a:ext>
            </a:extLst>
          </p:cNvPr>
          <p:cNvSpPr txBox="1"/>
          <p:nvPr/>
        </p:nvSpPr>
        <p:spPr>
          <a:xfrm>
            <a:off x="2764185" y="21087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E1F0D6-EA25-415D-AC29-C98945D69099}"/>
              </a:ext>
            </a:extLst>
          </p:cNvPr>
          <p:cNvSpPr txBox="1"/>
          <p:nvPr/>
        </p:nvSpPr>
        <p:spPr>
          <a:xfrm>
            <a:off x="2841360" y="173087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040CF-13A9-48E8-B932-9840F974A04C}"/>
              </a:ext>
            </a:extLst>
          </p:cNvPr>
          <p:cNvSpPr txBox="1"/>
          <p:nvPr/>
        </p:nvSpPr>
        <p:spPr>
          <a:xfrm>
            <a:off x="4224276" y="2326762"/>
            <a:ext cx="896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Truth = 4.2 </a:t>
            </a:r>
          </a:p>
          <a:p>
            <a:endParaRPr lang="en-US" sz="1050" dirty="0"/>
          </a:p>
          <a:p>
            <a:r>
              <a:rPr lang="en-US" sz="1050" dirty="0"/>
              <a:t>Cost = 2.42</a:t>
            </a:r>
          </a:p>
          <a:p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CF6B5-F379-43AD-BADE-9FDA1DAA99F3}"/>
                  </a:ext>
                </a:extLst>
              </p:cNvPr>
              <p:cNvSpPr txBox="1"/>
              <p:nvPr/>
            </p:nvSpPr>
            <p:spPr>
              <a:xfrm>
                <a:off x="3244354" y="1428736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rgbClr val="FF0000"/>
                              </a:solidFill>
                            </a:rPr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=2.42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CF6B5-F379-43AD-BADE-9FDA1DAA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354" y="1428736"/>
                <a:ext cx="10263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6A8C460-21D1-4CD2-81E2-498A97C8B264}"/>
                  </a:ext>
                </a:extLst>
              </p:cNvPr>
              <p:cNvSpPr txBox="1"/>
              <p:nvPr/>
            </p:nvSpPr>
            <p:spPr>
              <a:xfrm>
                <a:off x="2361324" y="2243935"/>
                <a:ext cx="930255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6A8C460-21D1-4CD2-81E2-498A97C8B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324" y="2243935"/>
                <a:ext cx="930255" cy="5371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971756-65A0-4A5A-B209-78CF41544368}"/>
                  </a:ext>
                </a:extLst>
              </p:cNvPr>
              <p:cNvSpPr txBox="1"/>
              <p:nvPr/>
            </p:nvSpPr>
            <p:spPr>
              <a:xfrm>
                <a:off x="2522265" y="3143460"/>
                <a:ext cx="1214948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=2.42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971756-65A0-4A5A-B209-78CF41544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265" y="3143460"/>
                <a:ext cx="1214948" cy="5371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D67DE4-D63A-497A-BC9B-5EF8298E5A33}"/>
                  </a:ext>
                </a:extLst>
              </p:cNvPr>
              <p:cNvSpPr txBox="1"/>
              <p:nvPr/>
            </p:nvSpPr>
            <p:spPr>
              <a:xfrm>
                <a:off x="2605288" y="3981792"/>
                <a:ext cx="1214948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=4.84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D67DE4-D63A-497A-BC9B-5EF8298E5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288" y="3981792"/>
                <a:ext cx="1214948" cy="5371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D279C6D-4262-4294-B499-7B7FDFA1E963}"/>
                  </a:ext>
                </a:extLst>
              </p:cNvPr>
              <p:cNvSpPr txBox="1"/>
              <p:nvPr/>
            </p:nvSpPr>
            <p:spPr>
              <a:xfrm>
                <a:off x="1678205" y="1507585"/>
                <a:ext cx="786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rgbClr val="FF0000"/>
                              </a:solidFill>
                            </a:rPr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D279C6D-4262-4294-B499-7B7FDFA1E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205" y="1507585"/>
                <a:ext cx="78624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BAEADCC-A207-40A5-8783-C7BE01CC383C}"/>
                  </a:ext>
                </a:extLst>
              </p:cNvPr>
              <p:cNvSpPr txBox="1"/>
              <p:nvPr/>
            </p:nvSpPr>
            <p:spPr>
              <a:xfrm>
                <a:off x="1600127" y="2632431"/>
                <a:ext cx="12055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rgbClr val="FF0000"/>
                              </a:solidFill>
                            </a:rPr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=−2.42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BAEADCC-A207-40A5-8783-C7BE01CC3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27" y="2632431"/>
                <a:ext cx="120558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7A0946-C57D-4C5F-9FA8-2C590CABE9F1}"/>
                  </a:ext>
                </a:extLst>
              </p:cNvPr>
              <p:cNvSpPr txBox="1"/>
              <p:nvPr/>
            </p:nvSpPr>
            <p:spPr>
              <a:xfrm>
                <a:off x="1763730" y="3767904"/>
                <a:ext cx="10260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rgbClr val="FF0000"/>
                              </a:solidFill>
                            </a:rPr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=4.84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7A0946-C57D-4C5F-9FA8-2C590CABE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730" y="3767904"/>
                <a:ext cx="102605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324D6F5-3370-48D4-929A-FCFBD363F0FC}"/>
                  </a:ext>
                </a:extLst>
              </p:cNvPr>
              <p:cNvSpPr txBox="1"/>
              <p:nvPr/>
            </p:nvSpPr>
            <p:spPr>
              <a:xfrm>
                <a:off x="2575376" y="990125"/>
                <a:ext cx="1058560" cy="50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=2.42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324D6F5-3370-48D4-929A-FCFBD363F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376" y="990125"/>
                <a:ext cx="1058560" cy="501997"/>
              </a:xfrm>
              <a:prstGeom prst="rect">
                <a:avLst/>
              </a:prstGeom>
              <a:blipFill>
                <a:blip r:embed="rId10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6AD755-029A-4734-8406-313560496B6F}"/>
                  </a:ext>
                </a:extLst>
              </p:cNvPr>
              <p:cNvSpPr txBox="1"/>
              <p:nvPr/>
            </p:nvSpPr>
            <p:spPr>
              <a:xfrm>
                <a:off x="401524" y="688455"/>
                <a:ext cx="1830181" cy="50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−2.42</m:t>
                          </m:r>
                        </m:e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4.84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6AD755-029A-4734-8406-31356049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24" y="688455"/>
                <a:ext cx="1830181" cy="501997"/>
              </a:xfrm>
              <a:prstGeom prst="rect">
                <a:avLst/>
              </a:prstGeom>
              <a:blipFill>
                <a:blip r:embed="rId11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8E67CEC-9C5B-4225-A282-70B4AD02DC93}"/>
                  </a:ext>
                </a:extLst>
              </p:cNvPr>
              <p:cNvSpPr txBox="1"/>
              <p:nvPr/>
            </p:nvSpPr>
            <p:spPr>
              <a:xfrm>
                <a:off x="401524" y="1820548"/>
                <a:ext cx="965521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8E67CEC-9C5B-4225-A282-70B4AD02D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24" y="1820548"/>
                <a:ext cx="965521" cy="5371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B8EF120-C9EF-43B8-92FC-1FF2353ED875}"/>
                  </a:ext>
                </a:extLst>
              </p:cNvPr>
              <p:cNvSpPr txBox="1"/>
              <p:nvPr/>
            </p:nvSpPr>
            <p:spPr>
              <a:xfrm>
                <a:off x="765483" y="2382306"/>
                <a:ext cx="1335814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=−4.84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B8EF120-C9EF-43B8-92FC-1FF2353ED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83" y="2382306"/>
                <a:ext cx="1335814" cy="5371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7A93344-1AD8-4821-BF1A-934AB1774E8F}"/>
                  </a:ext>
                </a:extLst>
              </p:cNvPr>
              <p:cNvSpPr txBox="1"/>
              <p:nvPr/>
            </p:nvSpPr>
            <p:spPr>
              <a:xfrm>
                <a:off x="546480" y="3055317"/>
                <a:ext cx="1201163" cy="538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=9.68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7A93344-1AD8-4821-BF1A-934AB1774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80" y="3055317"/>
                <a:ext cx="1201163" cy="5382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C812AEE-5638-47B5-92A9-C79DD18E0910}"/>
                  </a:ext>
                </a:extLst>
              </p14:cNvPr>
              <p14:cNvContentPartPr/>
              <p14:nvPr/>
            </p14:nvContentPartPr>
            <p14:xfrm>
              <a:off x="381240" y="1729440"/>
              <a:ext cx="1871640" cy="2217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C812AEE-5638-47B5-92A9-C79DD18E091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1880" y="1720080"/>
                <a:ext cx="1890360" cy="22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0841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2978" y="1369218"/>
                <a:ext cx="3622372" cy="377428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Feed-Forward Neural Network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Initialize Weights</a:t>
                </a:r>
              </a:p>
              <a:p>
                <a:pPr marL="0" indent="0">
                  <a:buNone/>
                </a:pPr>
                <a:r>
                  <a:rPr lang="en-US" dirty="0"/>
                  <a:t>SGD loop (for random example):</a:t>
                </a:r>
              </a:p>
              <a:p>
                <a:pPr marL="0" indent="0">
                  <a:buNone/>
                </a:pPr>
                <a:r>
                  <a:rPr lang="en-US" dirty="0"/>
                  <a:t>	forward propagate for 	activations</a:t>
                </a:r>
              </a:p>
              <a:p>
                <a:pPr marL="0" indent="0">
                  <a:buNone/>
                </a:pPr>
                <a:r>
                  <a:rPr lang="en-US" b="1" dirty="0"/>
                  <a:t>	backward propagate for 	derivatives</a:t>
                </a:r>
              </a:p>
              <a:p>
                <a:pPr marL="0" indent="0">
                  <a:buNone/>
                </a:pPr>
                <a:r>
                  <a:rPr lang="en-US" dirty="0"/>
                  <a:t>	update weights</a:t>
                </a:r>
              </a:p>
              <a:p>
                <a:pPr marL="0" indent="0">
                  <a:buNone/>
                </a:pPr>
                <a:r>
                  <a:rPr lang="en-US" dirty="0"/>
                  <a:t>(Hidden Layer Activation = 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(Output Layer Activation = 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:r>
                  <a:rPr lang="en-US" dirty="0" err="1"/>
                  <a:t>ReLU</a:t>
                </a:r>
                <a:r>
                  <a:rPr lang="en-US" dirty="0"/>
                  <a:t>: 1 @ &gt;0, 0 @ &lt;=0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2978" y="1369218"/>
                <a:ext cx="3622372" cy="3774281"/>
              </a:xfrm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z=1</a:t>
            </a:r>
          </a:p>
          <a:p>
            <a:pPr algn="ctr"/>
            <a:r>
              <a:rPr lang="en-US" sz="1050" dirty="0"/>
              <a:t>a=1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Z=-2</a:t>
            </a:r>
          </a:p>
          <a:p>
            <a:pPr algn="ctr"/>
            <a:r>
              <a:rPr lang="en-US" sz="1050" dirty="0"/>
              <a:t>a=0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753B4-F50D-45FD-B17C-0D1A97DFA6CA}"/>
              </a:ext>
            </a:extLst>
          </p:cNvPr>
          <p:cNvSpPr txBox="1"/>
          <p:nvPr/>
        </p:nvSpPr>
        <p:spPr>
          <a:xfrm>
            <a:off x="245378" y="290384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63D6D-363C-4EA6-95F6-E2B72409CD60}"/>
              </a:ext>
            </a:extLst>
          </p:cNvPr>
          <p:cNvSpPr txBox="1"/>
          <p:nvPr/>
        </p:nvSpPr>
        <p:spPr>
          <a:xfrm>
            <a:off x="257962" y="441051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107BC-F9AD-48B4-A26C-607E2E37604B}"/>
              </a:ext>
            </a:extLst>
          </p:cNvPr>
          <p:cNvSpPr txBox="1"/>
          <p:nvPr/>
        </p:nvSpPr>
        <p:spPr>
          <a:xfrm>
            <a:off x="848525" y="412447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206B0E-BDE7-4230-9067-ADCB24D616D8}"/>
              </a:ext>
            </a:extLst>
          </p:cNvPr>
          <p:cNvSpPr txBox="1"/>
          <p:nvPr/>
        </p:nvSpPr>
        <p:spPr>
          <a:xfrm>
            <a:off x="968363" y="37619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B90CE7-D816-4FF0-AB55-8A1C1EA46DE8}"/>
              </a:ext>
            </a:extLst>
          </p:cNvPr>
          <p:cNvSpPr txBox="1"/>
          <p:nvPr/>
        </p:nvSpPr>
        <p:spPr>
          <a:xfrm>
            <a:off x="923292" y="350449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F7D83-4E3C-483C-9EE4-99D75B02C63A}"/>
              </a:ext>
            </a:extLst>
          </p:cNvPr>
          <p:cNvSpPr txBox="1"/>
          <p:nvPr/>
        </p:nvSpPr>
        <p:spPr>
          <a:xfrm>
            <a:off x="650053" y="284244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E6AD7C-8007-41C8-BDD7-DA7D8731FFE1}"/>
              </a:ext>
            </a:extLst>
          </p:cNvPr>
          <p:cNvSpPr txBox="1"/>
          <p:nvPr/>
        </p:nvSpPr>
        <p:spPr>
          <a:xfrm>
            <a:off x="833995" y="250472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052868-5F8C-4811-A3E1-0AED99CC74DA}"/>
              </a:ext>
            </a:extLst>
          </p:cNvPr>
          <p:cNvSpPr txBox="1"/>
          <p:nvPr/>
        </p:nvSpPr>
        <p:spPr>
          <a:xfrm>
            <a:off x="692700" y="223385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287D2-AA6D-4C04-8EEE-1B4AA95B59A1}"/>
              </a:ext>
            </a:extLst>
          </p:cNvPr>
          <p:cNvSpPr txBox="1"/>
          <p:nvPr/>
        </p:nvSpPr>
        <p:spPr>
          <a:xfrm>
            <a:off x="631160" y="176690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C55EC1-1170-4187-A7F3-CC3BAFCB7C3D}"/>
              </a:ext>
            </a:extLst>
          </p:cNvPr>
          <p:cNvSpPr txBox="1"/>
          <p:nvPr/>
        </p:nvSpPr>
        <p:spPr>
          <a:xfrm>
            <a:off x="973509" y="179917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97457-6C23-4DAE-A17F-767D8873A0D3}"/>
              </a:ext>
            </a:extLst>
          </p:cNvPr>
          <p:cNvSpPr txBox="1"/>
          <p:nvPr/>
        </p:nvSpPr>
        <p:spPr>
          <a:xfrm>
            <a:off x="1233668" y="159769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4FD4B-7910-4188-BA8E-EE6B01C07873}"/>
              </a:ext>
            </a:extLst>
          </p:cNvPr>
          <p:cNvSpPr txBox="1"/>
          <p:nvPr/>
        </p:nvSpPr>
        <p:spPr>
          <a:xfrm>
            <a:off x="2498173" y="390042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5A5E3A-F2DC-47AC-A29C-5D5B9AA7B9E7}"/>
              </a:ext>
            </a:extLst>
          </p:cNvPr>
          <p:cNvSpPr txBox="1"/>
          <p:nvPr/>
        </p:nvSpPr>
        <p:spPr>
          <a:xfrm>
            <a:off x="2522265" y="2945064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4A9B66-C221-46F8-B867-F3DF1C17DBE6}"/>
              </a:ext>
            </a:extLst>
          </p:cNvPr>
          <p:cNvSpPr txBox="1"/>
          <p:nvPr/>
        </p:nvSpPr>
        <p:spPr>
          <a:xfrm>
            <a:off x="2764185" y="21087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E1F0D6-EA25-415D-AC29-C98945D69099}"/>
              </a:ext>
            </a:extLst>
          </p:cNvPr>
          <p:cNvSpPr txBox="1"/>
          <p:nvPr/>
        </p:nvSpPr>
        <p:spPr>
          <a:xfrm>
            <a:off x="2841360" y="173087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040CF-13A9-48E8-B932-9840F974A04C}"/>
              </a:ext>
            </a:extLst>
          </p:cNvPr>
          <p:cNvSpPr txBox="1"/>
          <p:nvPr/>
        </p:nvSpPr>
        <p:spPr>
          <a:xfrm>
            <a:off x="4224276" y="2326762"/>
            <a:ext cx="896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Truth = 4.2 </a:t>
            </a:r>
          </a:p>
          <a:p>
            <a:endParaRPr lang="en-US" sz="1050" dirty="0"/>
          </a:p>
          <a:p>
            <a:r>
              <a:rPr lang="en-US" sz="1050" dirty="0"/>
              <a:t>Cost = 2.42</a:t>
            </a:r>
          </a:p>
          <a:p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CF6B5-F379-43AD-BADE-9FDA1DAA99F3}"/>
                  </a:ext>
                </a:extLst>
              </p:cNvPr>
              <p:cNvSpPr txBox="1"/>
              <p:nvPr/>
            </p:nvSpPr>
            <p:spPr>
              <a:xfrm>
                <a:off x="3244354" y="1428736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rgbClr val="FF0000"/>
                              </a:solidFill>
                            </a:rPr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=2.42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CF6B5-F379-43AD-BADE-9FDA1DAA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354" y="1428736"/>
                <a:ext cx="10263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6A8C460-21D1-4CD2-81E2-498A97C8B264}"/>
                  </a:ext>
                </a:extLst>
              </p:cNvPr>
              <p:cNvSpPr txBox="1"/>
              <p:nvPr/>
            </p:nvSpPr>
            <p:spPr>
              <a:xfrm>
                <a:off x="2361324" y="2243935"/>
                <a:ext cx="960071" cy="538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6A8C460-21D1-4CD2-81E2-498A97C8B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324" y="2243935"/>
                <a:ext cx="960071" cy="538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971756-65A0-4A5A-B209-78CF41544368}"/>
                  </a:ext>
                </a:extLst>
              </p:cNvPr>
              <p:cNvSpPr txBox="1"/>
              <p:nvPr/>
            </p:nvSpPr>
            <p:spPr>
              <a:xfrm>
                <a:off x="2522265" y="3143460"/>
                <a:ext cx="1165896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=2.42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971756-65A0-4A5A-B209-78CF41544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265" y="3143460"/>
                <a:ext cx="1165896" cy="5371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D67DE4-D63A-497A-BC9B-5EF8298E5A33}"/>
                  </a:ext>
                </a:extLst>
              </p:cNvPr>
              <p:cNvSpPr txBox="1"/>
              <p:nvPr/>
            </p:nvSpPr>
            <p:spPr>
              <a:xfrm>
                <a:off x="2605288" y="3981792"/>
                <a:ext cx="1214948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=4.84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D67DE4-D63A-497A-BC9B-5EF8298E5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288" y="3981792"/>
                <a:ext cx="1214948" cy="5371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D279C6D-4262-4294-B499-7B7FDFA1E963}"/>
                  </a:ext>
                </a:extLst>
              </p:cNvPr>
              <p:cNvSpPr txBox="1"/>
              <p:nvPr/>
            </p:nvSpPr>
            <p:spPr>
              <a:xfrm>
                <a:off x="1678205" y="1507585"/>
                <a:ext cx="786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rgbClr val="FF0000"/>
                              </a:solidFill>
                            </a:rPr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D279C6D-4262-4294-B499-7B7FDFA1E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205" y="1507585"/>
                <a:ext cx="78624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BAEADCC-A207-40A5-8783-C7BE01CC383C}"/>
                  </a:ext>
                </a:extLst>
              </p:cNvPr>
              <p:cNvSpPr txBox="1"/>
              <p:nvPr/>
            </p:nvSpPr>
            <p:spPr>
              <a:xfrm>
                <a:off x="1600127" y="2632431"/>
                <a:ext cx="12055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rgbClr val="FF0000"/>
                              </a:solidFill>
                            </a:rPr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=−2.42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BAEADCC-A207-40A5-8783-C7BE01CC3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27" y="2632431"/>
                <a:ext cx="120558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7A0946-C57D-4C5F-9FA8-2C590CABE9F1}"/>
                  </a:ext>
                </a:extLst>
              </p:cNvPr>
              <p:cNvSpPr txBox="1"/>
              <p:nvPr/>
            </p:nvSpPr>
            <p:spPr>
              <a:xfrm>
                <a:off x="1763730" y="3767904"/>
                <a:ext cx="10260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rgbClr val="FF0000"/>
                              </a:solidFill>
                            </a:rPr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=4.84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7A0946-C57D-4C5F-9FA8-2C590CABE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730" y="3767904"/>
                <a:ext cx="102605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324D6F5-3370-48D4-929A-FCFBD363F0FC}"/>
                  </a:ext>
                </a:extLst>
              </p:cNvPr>
              <p:cNvSpPr txBox="1"/>
              <p:nvPr/>
            </p:nvSpPr>
            <p:spPr>
              <a:xfrm>
                <a:off x="2575376" y="990125"/>
                <a:ext cx="1058560" cy="50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=2.42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324D6F5-3370-48D4-929A-FCFBD363F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376" y="990125"/>
                <a:ext cx="1058560" cy="501997"/>
              </a:xfrm>
              <a:prstGeom prst="rect">
                <a:avLst/>
              </a:prstGeom>
              <a:blipFill>
                <a:blip r:embed="rId10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6AD755-029A-4734-8406-313560496B6F}"/>
                  </a:ext>
                </a:extLst>
              </p:cNvPr>
              <p:cNvSpPr txBox="1"/>
              <p:nvPr/>
            </p:nvSpPr>
            <p:spPr>
              <a:xfrm>
                <a:off x="401524" y="688455"/>
                <a:ext cx="1830181" cy="50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−2.42</m:t>
                          </m:r>
                        </m:e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4.84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6AD755-029A-4734-8406-31356049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24" y="688455"/>
                <a:ext cx="1830181" cy="501997"/>
              </a:xfrm>
              <a:prstGeom prst="rect">
                <a:avLst/>
              </a:prstGeom>
              <a:blipFill>
                <a:blip r:embed="rId11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8E67CEC-9C5B-4225-A282-70B4AD02DC93}"/>
                  </a:ext>
                </a:extLst>
              </p:cNvPr>
              <p:cNvSpPr txBox="1"/>
              <p:nvPr/>
            </p:nvSpPr>
            <p:spPr>
              <a:xfrm>
                <a:off x="193056" y="3101327"/>
                <a:ext cx="969689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8E67CEC-9C5B-4225-A282-70B4AD02D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56" y="3101327"/>
                <a:ext cx="969689" cy="5371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B8EF120-C9EF-43B8-92FC-1FF2353ED875}"/>
                  </a:ext>
                </a:extLst>
              </p:cNvPr>
              <p:cNvSpPr txBox="1"/>
              <p:nvPr/>
            </p:nvSpPr>
            <p:spPr>
              <a:xfrm>
                <a:off x="1008214" y="3516931"/>
                <a:ext cx="1339982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=−7.26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B8EF120-C9EF-43B8-92FC-1FF2353ED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14" y="3516931"/>
                <a:ext cx="1339982" cy="5371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7A93344-1AD8-4821-BF1A-934AB1774E8F}"/>
                  </a:ext>
                </a:extLst>
              </p:cNvPr>
              <p:cNvSpPr txBox="1"/>
              <p:nvPr/>
            </p:nvSpPr>
            <p:spPr>
              <a:xfrm>
                <a:off x="483954" y="4386311"/>
                <a:ext cx="1304716" cy="538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=14.52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7A93344-1AD8-4821-BF1A-934AB1774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54" y="4386311"/>
                <a:ext cx="1304716" cy="5382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34D2EC-602B-4B01-9035-2E28CBA36706}"/>
                  </a:ext>
                </a:extLst>
              </p:cNvPr>
              <p:cNvSpPr txBox="1"/>
              <p:nvPr/>
            </p:nvSpPr>
            <p:spPr>
              <a:xfrm>
                <a:off x="401523" y="174182"/>
                <a:ext cx="1937518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−4.84</m:t>
                          </m:r>
                        </m:e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9.62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34D2EC-602B-4B01-9035-2E28CBA36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23" y="174182"/>
                <a:ext cx="1937518" cy="5371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1DB736-ED40-4025-B168-150916A39CAB}"/>
                  </a:ext>
                </a:extLst>
              </p14:cNvPr>
              <p14:cNvContentPartPr/>
              <p14:nvPr/>
            </p14:nvContentPartPr>
            <p14:xfrm>
              <a:off x="2496240" y="403920"/>
              <a:ext cx="3016800" cy="3763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1DB736-ED40-4025-B168-150916A39CA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86880" y="394560"/>
                <a:ext cx="3035520" cy="378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891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37D0-7758-495E-8F88-D2C9CD86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EF4ED-CB58-43AB-8046-1D1944D44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orms response chart. Question title: Which of the following topics would you like to review on Monday, 11/22?. Number of responses: 41 responses.">
            <a:extLst>
              <a:ext uri="{FF2B5EF4-FFF2-40B4-BE49-F238E27FC236}">
                <a16:creationId xmlns:a16="http://schemas.microsoft.com/office/drawing/2014/main" id="{1368FC5B-D38C-4EC0-9BAC-5147DB8BE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48" y="1119797"/>
            <a:ext cx="7220102" cy="402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A586A1-00E2-4477-9F88-95F4E1DA7CE8}"/>
              </a:ext>
            </a:extLst>
          </p:cNvPr>
          <p:cNvSpPr/>
          <p:nvPr/>
        </p:nvSpPr>
        <p:spPr>
          <a:xfrm>
            <a:off x="961948" y="3559429"/>
            <a:ext cx="7078063" cy="431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8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75BA9-F85E-4D59-9C6B-9D3A873A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Components – A different 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56B93-B845-4761-BDD9-5C7C8190F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unique?</a:t>
            </a:r>
          </a:p>
          <a:p>
            <a:pPr lvl="1"/>
            <a:r>
              <a:rPr lang="en-US" dirty="0"/>
              <a:t>What makes an X?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A6ABD-C67B-49E6-8DEA-B238EDF2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16" y="1152475"/>
            <a:ext cx="5596784" cy="384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05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84BC16-9CBE-4EA0-A864-1EEBACF2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 – Build a Linear Model Approximation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846B4-56D6-4CE4-A9E3-325437FCA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9102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Implementation details are outlined in ESL Textbook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C93F5-A9D8-4F7B-AFB5-E415249CF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8630"/>
          <a:stretch/>
        </p:blipFill>
        <p:spPr>
          <a:xfrm>
            <a:off x="6055644" y="1316889"/>
            <a:ext cx="2776656" cy="2954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82E770-EB26-46A2-B933-566A37984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2" r="9421" b="14577"/>
          <a:stretch/>
        </p:blipFill>
        <p:spPr>
          <a:xfrm>
            <a:off x="311700" y="1152475"/>
            <a:ext cx="4498596" cy="32832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63AFE8-F62C-4BF8-A428-4083F52F8766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810296" y="2794077"/>
            <a:ext cx="124534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638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84BC16-9CBE-4EA0-A864-1EEBACF2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 – Build a Linear Model Approximation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846B4-56D6-4CE4-A9E3-325437FCA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9102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Implementation details are outlined in ESL Textbook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C93F5-A9D8-4F7B-AFB5-E415249CF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8630"/>
          <a:stretch/>
        </p:blipFill>
        <p:spPr>
          <a:xfrm>
            <a:off x="6055644" y="1316889"/>
            <a:ext cx="2776656" cy="2954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82E770-EB26-46A2-B933-566A37984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2" r="9421" b="14577"/>
          <a:stretch/>
        </p:blipFill>
        <p:spPr>
          <a:xfrm>
            <a:off x="311700" y="1152475"/>
            <a:ext cx="4498596" cy="32832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63AFE8-F62C-4BF8-A428-4083F52F8766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810296" y="2794077"/>
            <a:ext cx="124534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89B0F4-8AA6-4865-B9F5-0409BF5C88A7}"/>
                  </a:ext>
                </a:extLst>
              </p14:cNvPr>
              <p14:cNvContentPartPr/>
              <p14:nvPr/>
            </p14:nvContentPartPr>
            <p14:xfrm>
              <a:off x="6107760" y="4564440"/>
              <a:ext cx="2442240" cy="376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89B0F4-8AA6-4865-B9F5-0409BF5C88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8400" y="4555080"/>
                <a:ext cx="2460960" cy="39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50729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ADC2E-C3B1-4BBC-B744-0E61CCB5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 – Build a Linear Model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F941FF-BC57-434C-8D53-2E572ECF387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991025"/>
              </a:xfrm>
            </p:spPr>
            <p:txBody>
              <a:bodyPr/>
              <a:lstStyle/>
              <a:p>
                <a:r>
                  <a:rPr lang="en-US" dirty="0"/>
                  <a:t>End with the </a:t>
                </a:r>
                <a:r>
                  <a:rPr lang="en-US" i="1" dirty="0"/>
                  <a:t>Singular Value Decomposition</a:t>
                </a:r>
                <a:endParaRPr lang="en-US" dirty="0"/>
              </a:p>
              <a:p>
                <a:pPr marL="59688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𝑈𝐷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X = our observations*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i="1" dirty="0"/>
                  <a:t>N</a:t>
                </a:r>
                <a:r>
                  <a:rPr lang="en-US" dirty="0"/>
                  <a:t> (number of points) by </a:t>
                </a:r>
                <a:r>
                  <a:rPr lang="en-US" i="1" dirty="0"/>
                  <a:t>p</a:t>
                </a:r>
                <a:r>
                  <a:rPr lang="en-US" dirty="0"/>
                  <a:t> (dimensions)</a:t>
                </a:r>
              </a:p>
              <a:p>
                <a:r>
                  <a:rPr lang="en-US" dirty="0"/>
                  <a:t>U = </a:t>
                </a:r>
                <a:r>
                  <a:rPr lang="en-US" dirty="0" err="1"/>
                  <a:t>orthog</a:t>
                </a:r>
                <a:r>
                  <a:rPr lang="en-US" dirty="0"/>
                  <a:t>. matrix, left singular vector columns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 </a:t>
                </a:r>
                <a:r>
                  <a:rPr lang="en-US" i="1" dirty="0"/>
                  <a:t>N by p</a:t>
                </a:r>
              </a:p>
              <a:p>
                <a:r>
                  <a:rPr lang="en-US" dirty="0"/>
                  <a:t>D = diagonal matrix, singular values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i="1" dirty="0"/>
                  <a:t>p by p</a:t>
                </a:r>
              </a:p>
              <a:p>
                <a:r>
                  <a:rPr lang="en-US" dirty="0"/>
                  <a:t>V</a:t>
                </a:r>
                <a:r>
                  <a:rPr lang="en-US" baseline="30000" dirty="0"/>
                  <a:t>T</a:t>
                </a:r>
                <a:r>
                  <a:rPr lang="en-US" dirty="0"/>
                  <a:t> = </a:t>
                </a:r>
                <a:r>
                  <a:rPr lang="en-US" dirty="0" err="1"/>
                  <a:t>orthog</a:t>
                </a:r>
                <a:r>
                  <a:rPr lang="en-US" dirty="0"/>
                  <a:t>. matrix, right singular </a:t>
                </a:r>
                <a:r>
                  <a:rPr lang="en-US" dirty="0" err="1"/>
                  <a:t>vect</a:t>
                </a:r>
                <a:r>
                  <a:rPr lang="en-US" dirty="0"/>
                  <a:t>. columns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i="1" dirty="0"/>
                  <a:t>p by p</a:t>
                </a:r>
              </a:p>
              <a:p>
                <a:pPr marL="114297" indent="0">
                  <a:buNone/>
                </a:pPr>
                <a:endParaRPr lang="en-US" i="1" dirty="0"/>
              </a:p>
              <a:p>
                <a:pPr marL="114297" indent="0">
                  <a:buNone/>
                </a:pPr>
                <a:r>
                  <a:rPr lang="en-US" i="1" dirty="0"/>
                  <a:t>*obs. have been re-centered to a new origin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F941FF-BC57-434C-8D53-2E572ECF3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9910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ECE7C58-CB7F-45B8-A900-774F9F34A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18630"/>
          <a:stretch/>
        </p:blipFill>
        <p:spPr>
          <a:xfrm>
            <a:off x="6055644" y="1316889"/>
            <a:ext cx="2776656" cy="295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06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C3B51-0243-4854-9FBE-ACDF4BB6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062D8-E1DB-4B7E-AF66-EC8AC3DC8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(Same as Exam 1)</a:t>
            </a:r>
          </a:p>
          <a:p>
            <a:endParaRPr lang="en-US" dirty="0"/>
          </a:p>
          <a:p>
            <a:r>
              <a:rPr lang="en-US" dirty="0"/>
              <a:t>Multiple Choice / Matching / Short Answer</a:t>
            </a:r>
          </a:p>
          <a:p>
            <a:pPr lvl="1"/>
            <a:r>
              <a:rPr lang="en-US" dirty="0"/>
              <a:t>Approximately 4 – 5</a:t>
            </a:r>
          </a:p>
          <a:p>
            <a:endParaRPr lang="en-US" dirty="0"/>
          </a:p>
          <a:p>
            <a:r>
              <a:rPr lang="en-US" dirty="0"/>
              <a:t>Calculations / Problem Solving</a:t>
            </a:r>
          </a:p>
          <a:p>
            <a:pPr lvl="1"/>
            <a:r>
              <a:rPr lang="en-US" dirty="0"/>
              <a:t>Approximately 3 to 4</a:t>
            </a:r>
          </a:p>
          <a:p>
            <a:pPr lvl="1"/>
            <a:r>
              <a:rPr lang="en-US" dirty="0"/>
              <a:t>Four-Function Calculator only (i.e. no logs, </a:t>
            </a:r>
            <a:r>
              <a:rPr lang="en-US" dirty="0" err="1"/>
              <a:t>e^x</a:t>
            </a:r>
            <a:r>
              <a:rPr lang="en-US" dirty="0"/>
              <a:t>, etc. will be calculated. You may have to simplify to those terms.)</a:t>
            </a:r>
          </a:p>
          <a:p>
            <a:endParaRPr lang="en-US" dirty="0"/>
          </a:p>
          <a:p>
            <a:r>
              <a:rPr lang="en-US" dirty="0"/>
              <a:t>Week 8 (starting with Neural Nets) Through Week 12 (Ethics)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8864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4E4C-8449-4245-9EA2-2EF2E12BB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 – Extract the q principal components you seek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3B3C3C5-0B26-43DF-9C6B-24ED377D0C4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3B3C3C5-0B26-43DF-9C6B-24ED377D0C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1BE87BB-308A-47FC-B965-6D6BA1C07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1" r="73" b="-6"/>
          <a:stretch/>
        </p:blipFill>
        <p:spPr>
          <a:xfrm>
            <a:off x="3283033" y="1152475"/>
            <a:ext cx="5549267" cy="363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27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269C-E131-4F87-9064-2C9C8836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PCA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DE89A-C87F-4E74-AEDA-0C20E365B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9AC69-27BF-4A19-BEDB-F3F76B564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192" y="1152475"/>
            <a:ext cx="3501617" cy="38906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B80E7F9-FD07-4B00-BEA9-319453F6C939}"/>
                  </a:ext>
                </a:extLst>
              </p14:cNvPr>
              <p14:cNvContentPartPr/>
              <p14:nvPr/>
            </p14:nvContentPartPr>
            <p14:xfrm>
              <a:off x="4700160" y="1386000"/>
              <a:ext cx="1584360" cy="1532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B80E7F9-FD07-4B00-BEA9-319453F6C9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0800" y="1376640"/>
                <a:ext cx="1603080" cy="155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0816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37D0-7758-495E-8F88-D2C9CD86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EF4ED-CB58-43AB-8046-1D1944D44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orms response chart. Question title: Which of the following topics would you like to review on Monday, 11/22?. Number of responses: 41 responses.">
            <a:extLst>
              <a:ext uri="{FF2B5EF4-FFF2-40B4-BE49-F238E27FC236}">
                <a16:creationId xmlns:a16="http://schemas.microsoft.com/office/drawing/2014/main" id="{1368FC5B-D38C-4EC0-9BAC-5147DB8BE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48" y="1119797"/>
            <a:ext cx="7220102" cy="402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A586A1-00E2-4477-9F88-95F4E1DA7CE8}"/>
              </a:ext>
            </a:extLst>
          </p:cNvPr>
          <p:cNvSpPr/>
          <p:nvPr/>
        </p:nvSpPr>
        <p:spPr>
          <a:xfrm>
            <a:off x="961948" y="3899002"/>
            <a:ext cx="7078063" cy="431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20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AE24F-85CE-4FA8-9401-EA5EE577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C7C68-DF39-4E3A-A218-2F9072B6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54584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Clustering Technique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Associate similar documents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Topics in </a:t>
            </a:r>
            <a:r>
              <a:rPr lang="en-US" i="1" dirty="0"/>
              <a:t>Science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43200-0FD3-4857-8B7D-AAA126B6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233" y="1015008"/>
            <a:ext cx="5300663" cy="39719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0C5C63-C151-44B0-A7BD-ADA6E0A3BA46}"/>
                  </a:ext>
                </a:extLst>
              </p14:cNvPr>
              <p14:cNvContentPartPr/>
              <p14:nvPr/>
            </p14:nvContentPartPr>
            <p14:xfrm>
              <a:off x="4801320" y="837360"/>
              <a:ext cx="3012840" cy="4306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0C5C63-C151-44B0-A7BD-ADA6E0A3BA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1960" y="828000"/>
                <a:ext cx="3031560" cy="432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6006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07BB-6BC5-4235-A42F-B02163C6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Documents into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CD4E-5DEC-4E15-8CDF-F03A5027B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Cleaning &amp; Preparing Text</a:t>
            </a:r>
          </a:p>
          <a:p>
            <a:pPr marL="0" indent="0">
              <a:buNone/>
            </a:pPr>
            <a:r>
              <a:rPr lang="en-US" dirty="0"/>
              <a:t>	- Tokenization</a:t>
            </a:r>
          </a:p>
          <a:p>
            <a:pPr marL="0" indent="0">
              <a:buNone/>
            </a:pPr>
            <a:r>
              <a:rPr lang="en-US" dirty="0"/>
              <a:t>	- Removing Unhelpful Words</a:t>
            </a:r>
          </a:p>
          <a:p>
            <a:pPr marL="0" indent="0">
              <a:buNone/>
            </a:pPr>
            <a:r>
              <a:rPr lang="en-US" dirty="0"/>
              <a:t>	- Lemmatization &amp; Stemming</a:t>
            </a:r>
          </a:p>
        </p:txBody>
      </p:sp>
    </p:spTree>
    <p:extLst>
      <p:ext uri="{BB962C8B-B14F-4D97-AF65-F5344CB8AC3E}">
        <p14:creationId xmlns:p14="http://schemas.microsoft.com/office/powerpoint/2010/main" val="37742420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076F-C965-4D1E-BC93-2E298BDE9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Analysis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FAFB6-49CA-4A53-9DC8-12F1AE989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Bag-of-words – each document is just a collection of words, dropping all reference to order, etc.</a:t>
            </a:r>
          </a:p>
          <a:p>
            <a:pPr marL="0" indent="0">
              <a:buNone/>
            </a:pPr>
            <a:r>
              <a:rPr lang="en-US" dirty="0"/>
              <a:t>N-Gram Models – Each set of </a:t>
            </a:r>
            <a:r>
              <a:rPr lang="en-US" i="1" dirty="0"/>
              <a:t>N</a:t>
            </a:r>
            <a:r>
              <a:rPr lang="en-US" dirty="0"/>
              <a:t> words is treated as an entry</a:t>
            </a:r>
          </a:p>
        </p:txBody>
      </p:sp>
      <p:pic>
        <p:nvPicPr>
          <p:cNvPr id="4" name="Picture 4" descr="https://cdn-images-1.medium.com/max/1600/1*pjav3VLRNQIFe1eWAqsHRA.png">
            <a:extLst>
              <a:ext uri="{FF2B5EF4-FFF2-40B4-BE49-F238E27FC236}">
                <a16:creationId xmlns:a16="http://schemas.microsoft.com/office/drawing/2014/main" id="{89BF78D4-55F3-41A2-96EF-E265E7AE1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2496742"/>
            <a:ext cx="4843463" cy="21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130E6BA-72D6-4921-9998-67A92645828D}"/>
                  </a:ext>
                </a:extLst>
              </p14:cNvPr>
              <p14:cNvContentPartPr/>
              <p14:nvPr/>
            </p14:nvContentPartPr>
            <p14:xfrm>
              <a:off x="1839240" y="2248560"/>
              <a:ext cx="4233600" cy="421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130E6BA-72D6-4921-9998-67A9264582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9880" y="2239200"/>
                <a:ext cx="4252320" cy="44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16477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E4CA-BFC5-4828-B046-336209E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– Vectors to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DC425-75AE-454B-839D-43BC2873E4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Words array for each entry	</a:t>
                </a:r>
                <a:r>
                  <a:rPr lang="en-US" dirty="0">
                    <a:sym typeface="Wingdings" panose="05000000000000000000" pitchFamily="2" charset="2"/>
                  </a:rPr>
                  <a:t>	&lt;Documents&gt; X &lt;Words&gt; Matrix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								Documents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						    0     1   …      n-1  n</a:t>
                </a:r>
              </a:p>
              <a:p>
                <a:pPr marL="0" indent="0" algn="r">
                  <a:buNone/>
                </a:pPr>
                <a:r>
                  <a:rPr lang="en-US" dirty="0"/>
                  <a:t>Words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𝑎𝑠𝑒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𝑏𝑎𝑡</m:t>
                                </m:r>
                              </m:e>
                            </m:mr>
                          </m:m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𝑎𝑢𝑠𝑒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𝑚𝑖𝑠𝑠𝑖𝑙𝑒</m:t>
                                </m:r>
                              </m:e>
                            </m:mr>
                          </m:m>
                        </m:e>
                      </m:mr>
                    </m:m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DC425-75AE-454B-839D-43BC2873E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2" name="Picture 4" descr="https://cdn-images-1.medium.com/max/1600/1*pjav3VLRNQIFe1eWAqsHRA.png">
            <a:extLst>
              <a:ext uri="{FF2B5EF4-FFF2-40B4-BE49-F238E27FC236}">
                <a16:creationId xmlns:a16="http://schemas.microsoft.com/office/drawing/2014/main" id="{C8BB43D8-E41B-41F7-A25A-B0F62A8AB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247830"/>
            <a:ext cx="3415581" cy="150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CBB11A-E0D9-4FBB-AC36-96320CE7B242}"/>
                  </a:ext>
                </a:extLst>
              </p14:cNvPr>
              <p14:cNvContentPartPr/>
              <p14:nvPr/>
            </p14:nvContentPartPr>
            <p14:xfrm>
              <a:off x="4975560" y="2513520"/>
              <a:ext cx="2375280" cy="1489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CBB11A-E0D9-4FBB-AC36-96320CE7B2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66200" y="2504160"/>
                <a:ext cx="2394000" cy="150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7342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71D97-C23A-430F-BEC4-01A3FF20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Matrix – TF-IDF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EAB5A-FB72-4874-A568-FB0EEADF7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term frequency-inverse document frequency</a:t>
            </a:r>
          </a:p>
        </p:txBody>
      </p:sp>
      <p:pic>
        <p:nvPicPr>
          <p:cNvPr id="1026" name="Picture 2" descr="https://cdn-images-1.medium.com/max/1600/1*jNnpbGPxkjehlvTCXq9B8g.png">
            <a:extLst>
              <a:ext uri="{FF2B5EF4-FFF2-40B4-BE49-F238E27FC236}">
                <a16:creationId xmlns:a16="http://schemas.microsoft.com/office/drawing/2014/main" id="{BDF2B738-3A25-4637-B5EC-8A55DD816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668" y="2036843"/>
            <a:ext cx="4768664" cy="283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645F42-9D12-4534-A2B5-664DCD7B97E4}"/>
                  </a:ext>
                </a:extLst>
              </p14:cNvPr>
              <p14:cNvContentPartPr/>
              <p14:nvPr/>
            </p14:nvContentPartPr>
            <p14:xfrm>
              <a:off x="3548160" y="2993400"/>
              <a:ext cx="2167200" cy="770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645F42-9D12-4534-A2B5-664DCD7B97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8800" y="2984040"/>
                <a:ext cx="2185920" cy="78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5110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E4CA-BFC5-4828-B046-336209E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– Vectors to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DC425-75AE-454B-839D-43BC2873E4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&lt;Documents&gt; X &lt;Words&gt; Matrix</a:t>
                </a:r>
              </a:p>
              <a:p>
                <a:pPr marL="0" indent="0" algn="ctr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			Documents</a:t>
                </a:r>
              </a:p>
              <a:p>
                <a:pPr marL="0" indent="0" algn="ctr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	            0        1           …       n-1       n</a:t>
                </a:r>
              </a:p>
              <a:p>
                <a:pPr marL="0" indent="0" algn="ctr">
                  <a:buNone/>
                </a:pPr>
                <a:r>
                  <a:rPr lang="en-US" dirty="0"/>
                  <a:t>Words (TF-IDF)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𝑎𝑠𝑒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𝑏𝑎𝑡</m:t>
                                </m:r>
                              </m:e>
                            </m:mr>
                          </m:m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𝑎𝑢𝑠𝑒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𝑚𝑖𝑠𝑠𝑖𝑙𝑒</m:t>
                                </m:r>
                              </m:e>
                            </m:mr>
                          </m:m>
                        </m:e>
                      </m:mr>
                    </m:m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.004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.01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8.2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9.3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.013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.009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9.2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DC425-75AE-454B-839D-43BC2873E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06EFA4-DDE1-4335-8B1B-E99A07569C22}"/>
                  </a:ext>
                </a:extLst>
              </p14:cNvPr>
              <p14:cNvContentPartPr/>
              <p14:nvPr/>
            </p14:nvContentPartPr>
            <p14:xfrm>
              <a:off x="3616920" y="1337760"/>
              <a:ext cx="1628640" cy="1369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06EFA4-DDE1-4335-8B1B-E99A07569C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7560" y="1328400"/>
                <a:ext cx="1647360" cy="138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91202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0ADB-578C-4456-87B9-BF9B1908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– Matrix to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6AFBA-0182-4630-B2D7-74CFE7D7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Matrix Representation of Documents &amp; Words</a:t>
            </a:r>
          </a:p>
          <a:p>
            <a:pPr marL="0" indent="0">
              <a:buNone/>
            </a:pPr>
            <a:r>
              <a:rPr lang="en-US" dirty="0"/>
              <a:t>Think of this as a generative process – Words </a:t>
            </a:r>
            <a:r>
              <a:rPr lang="en-US" dirty="0">
                <a:sym typeface="Wingdings" panose="05000000000000000000" pitchFamily="2" charset="2"/>
              </a:rPr>
              <a:t> Topics  Documents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Docs X Words		Topics X Words	Topics		Docs X Topics</a:t>
            </a:r>
            <a:endParaRPr lang="en-US" dirty="0"/>
          </a:p>
        </p:txBody>
      </p:sp>
      <p:pic>
        <p:nvPicPr>
          <p:cNvPr id="2050" name="Picture 2" descr="https://cdn-images-1.medium.com/max/1600/1*DOvWt8JH8_fXETb2hiO_LA.png">
            <a:extLst>
              <a:ext uri="{FF2B5EF4-FFF2-40B4-BE49-F238E27FC236}">
                <a16:creationId xmlns:a16="http://schemas.microsoft.com/office/drawing/2014/main" id="{C2DE7EAB-B0FC-42CD-8F98-763FF4FD7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41" y="2435501"/>
            <a:ext cx="6866318" cy="219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3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37D0-7758-495E-8F88-D2C9CD86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EF4ED-CB58-43AB-8046-1D1944D44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orms response chart. Question title: Which of the following topics would you like to review on Monday, 11/22?. Number of responses: 41 responses.">
            <a:extLst>
              <a:ext uri="{FF2B5EF4-FFF2-40B4-BE49-F238E27FC236}">
                <a16:creationId xmlns:a16="http://schemas.microsoft.com/office/drawing/2014/main" id="{1368FC5B-D38C-4EC0-9BAC-5147DB8BE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48" y="1119797"/>
            <a:ext cx="7220102" cy="402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A586A1-00E2-4477-9F88-95F4E1DA7CE8}"/>
              </a:ext>
            </a:extLst>
          </p:cNvPr>
          <p:cNvSpPr/>
          <p:nvPr/>
        </p:nvSpPr>
        <p:spPr>
          <a:xfrm>
            <a:off x="961948" y="3211373"/>
            <a:ext cx="7078063" cy="431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8996DCE-2C75-48D4-A701-B620E055467D}"/>
                  </a:ext>
                </a:extLst>
              </p14:cNvPr>
              <p14:cNvContentPartPr/>
              <p14:nvPr/>
            </p14:nvContentPartPr>
            <p14:xfrm>
              <a:off x="5173560" y="834120"/>
              <a:ext cx="1136880" cy="775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8996DCE-2C75-48D4-A701-B620E05546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64200" y="824760"/>
                <a:ext cx="1155600" cy="7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57725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BEA0-4E05-4D00-B7EB-B7736098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657D5-F529-4264-B04B-EAABE02A8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these tweets: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lov</a:t>
            </a:r>
            <a:r>
              <a:rPr lang="en-US" dirty="0"/>
              <a:t>, </a:t>
            </a:r>
            <a:r>
              <a:rPr lang="en-US" dirty="0" err="1"/>
              <a:t>machin</a:t>
            </a:r>
            <a:r>
              <a:rPr lang="en-US" dirty="0"/>
              <a:t>, learn]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machin</a:t>
            </a:r>
            <a:r>
              <a:rPr lang="en-US" dirty="0"/>
              <a:t>, learn, stink]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lov</a:t>
            </a:r>
            <a:r>
              <a:rPr lang="en-US" dirty="0"/>
              <a:t>, learn, learn, </a:t>
            </a:r>
            <a:r>
              <a:rPr lang="en-US" dirty="0" err="1"/>
              <a:t>scien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Make a Bag-of-Words Documents X Words matrix</a:t>
            </a:r>
          </a:p>
          <a:p>
            <a:r>
              <a:rPr lang="en-US" dirty="0"/>
              <a:t>Make a Bag-of-Words Documents X Word TF-IDF matrix</a:t>
            </a:r>
          </a:p>
          <a:p>
            <a:endParaRPr lang="en-US" dirty="0"/>
          </a:p>
          <a:p>
            <a:r>
              <a:rPr lang="en-US" dirty="0"/>
              <a:t>(Singular Value Decomposition is beyond what I can ask)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E7EAF91-AC1E-4248-BADD-A68D8B04457A}"/>
                  </a:ext>
                </a:extLst>
              </p14:cNvPr>
              <p14:cNvContentPartPr/>
              <p14:nvPr/>
            </p14:nvContentPartPr>
            <p14:xfrm>
              <a:off x="788040" y="966960"/>
              <a:ext cx="5965560" cy="3681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E7EAF91-AC1E-4248-BADD-A68D8B0445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8680" y="957600"/>
                <a:ext cx="5984280" cy="369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02697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BEA0-4E05-4D00-B7EB-B7736098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657D5-F529-4264-B04B-EAABE02A8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these tweets: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lov</a:t>
            </a:r>
            <a:r>
              <a:rPr lang="en-US" dirty="0"/>
              <a:t>, </a:t>
            </a:r>
            <a:r>
              <a:rPr lang="en-US" dirty="0" err="1"/>
              <a:t>machin</a:t>
            </a:r>
            <a:r>
              <a:rPr lang="en-US" dirty="0"/>
              <a:t>, learn]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machin</a:t>
            </a:r>
            <a:r>
              <a:rPr lang="en-US" dirty="0"/>
              <a:t>, learn, stink]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lov</a:t>
            </a:r>
            <a:r>
              <a:rPr lang="en-US" dirty="0"/>
              <a:t>, learn, learn, </a:t>
            </a:r>
            <a:r>
              <a:rPr lang="en-US" dirty="0" err="1"/>
              <a:t>scien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Make a Bag-of-Words Documents X Words matrix</a:t>
            </a:r>
          </a:p>
          <a:p>
            <a:r>
              <a:rPr lang="en-US" dirty="0"/>
              <a:t>Make a Bag-of-Words Documents X Word TF-IDF matrix</a:t>
            </a:r>
          </a:p>
          <a:p>
            <a:endParaRPr lang="en-US" dirty="0"/>
          </a:p>
          <a:p>
            <a:r>
              <a:rPr lang="en-US" dirty="0"/>
              <a:t>(Singular Value Decomposition is beyond what I can ask)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B3FF44-4BFA-4972-A101-317C7AB71127}"/>
                  </a:ext>
                </a:extLst>
              </p:cNvPr>
              <p:cNvSpPr txBox="1"/>
              <p:nvPr/>
            </p:nvSpPr>
            <p:spPr>
              <a:xfrm>
                <a:off x="5727802" y="1404518"/>
                <a:ext cx="1214435" cy="1283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</m:mr>
                                              <m:mr>
                                                <m:e/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</m:mr>
                                              <m:mr>
                                                <m:e/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</m:mr>
                                              <m:mr>
                                                <m:e/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B3FF44-4BFA-4972-A101-317C7AB71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02" y="1404518"/>
                <a:ext cx="1214435" cy="12836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239997-E7D3-4C92-8374-B27BAC2993BC}"/>
              </a:ext>
            </a:extLst>
          </p:cNvPr>
          <p:cNvSpPr txBox="1"/>
          <p:nvPr/>
        </p:nvSpPr>
        <p:spPr>
          <a:xfrm>
            <a:off x="5288844" y="1446163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endParaRPr lang="en-US" sz="1200" dirty="0"/>
          </a:p>
          <a:p>
            <a:r>
              <a:rPr lang="en-US" sz="1200" dirty="0" err="1"/>
              <a:t>lov</a:t>
            </a:r>
            <a:endParaRPr lang="en-US" sz="1200" dirty="0"/>
          </a:p>
          <a:p>
            <a:r>
              <a:rPr lang="en-US" sz="1200" dirty="0" err="1"/>
              <a:t>machin</a:t>
            </a:r>
            <a:endParaRPr lang="en-US" sz="1200" dirty="0"/>
          </a:p>
          <a:p>
            <a:r>
              <a:rPr lang="en-US" sz="1200" dirty="0"/>
              <a:t>learn</a:t>
            </a:r>
          </a:p>
          <a:p>
            <a:r>
              <a:rPr lang="en-US" sz="1200" dirty="0"/>
              <a:t>stink</a:t>
            </a:r>
          </a:p>
          <a:p>
            <a:r>
              <a:rPr lang="en-US" sz="1200" dirty="0" err="1"/>
              <a:t>scien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07DF0-DFBB-49DB-8C86-F1721596B82A}"/>
              </a:ext>
            </a:extLst>
          </p:cNvPr>
          <p:cNvSpPr txBox="1"/>
          <p:nvPr/>
        </p:nvSpPr>
        <p:spPr>
          <a:xfrm>
            <a:off x="5845141" y="118325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0     1     2</a:t>
            </a:r>
          </a:p>
        </p:txBody>
      </p:sp>
    </p:spTree>
    <p:extLst>
      <p:ext uri="{BB962C8B-B14F-4D97-AF65-F5344CB8AC3E}">
        <p14:creationId xmlns:p14="http://schemas.microsoft.com/office/powerpoint/2010/main" val="17991430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BEA0-4E05-4D00-B7EB-B7736098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657D5-F529-4264-B04B-EAABE02A8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these tweets: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lov</a:t>
            </a:r>
            <a:r>
              <a:rPr lang="en-US" dirty="0"/>
              <a:t>, </a:t>
            </a:r>
            <a:r>
              <a:rPr lang="en-US" dirty="0" err="1"/>
              <a:t>machin</a:t>
            </a:r>
            <a:r>
              <a:rPr lang="en-US" dirty="0"/>
              <a:t>, learn]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machin</a:t>
            </a:r>
            <a:r>
              <a:rPr lang="en-US" dirty="0"/>
              <a:t>, learn, stink]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lov</a:t>
            </a:r>
            <a:r>
              <a:rPr lang="en-US" dirty="0"/>
              <a:t>, learn, learn, </a:t>
            </a:r>
            <a:r>
              <a:rPr lang="en-US" dirty="0" err="1"/>
              <a:t>scien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Make a Bag-of-Words Documents X Words matrix</a:t>
            </a:r>
          </a:p>
          <a:p>
            <a:r>
              <a:rPr lang="en-US" dirty="0"/>
              <a:t>Make a Bag-of-Words Documents X Word TF-IDF matrix</a:t>
            </a:r>
          </a:p>
          <a:p>
            <a:endParaRPr lang="en-US" dirty="0"/>
          </a:p>
          <a:p>
            <a:r>
              <a:rPr lang="en-US" dirty="0"/>
              <a:t>(Singular Value Decomposition is beyond what I can ask)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B3FF44-4BFA-4972-A101-317C7AB71127}"/>
                  </a:ext>
                </a:extLst>
              </p:cNvPr>
              <p:cNvSpPr txBox="1"/>
              <p:nvPr/>
            </p:nvSpPr>
            <p:spPr>
              <a:xfrm>
                <a:off x="5727802" y="1404518"/>
                <a:ext cx="1017266" cy="12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B3FF44-4BFA-4972-A101-317C7AB71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02" y="1404518"/>
                <a:ext cx="1017266" cy="12306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239997-E7D3-4C92-8374-B27BAC2993BC}"/>
              </a:ext>
            </a:extLst>
          </p:cNvPr>
          <p:cNvSpPr txBox="1"/>
          <p:nvPr/>
        </p:nvSpPr>
        <p:spPr>
          <a:xfrm>
            <a:off x="5288844" y="1446163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endParaRPr lang="en-US" sz="1200" dirty="0"/>
          </a:p>
          <a:p>
            <a:r>
              <a:rPr lang="en-US" sz="1200" dirty="0" err="1"/>
              <a:t>lov</a:t>
            </a:r>
            <a:endParaRPr lang="en-US" sz="1200" dirty="0"/>
          </a:p>
          <a:p>
            <a:r>
              <a:rPr lang="en-US" sz="1200" dirty="0" err="1"/>
              <a:t>machin</a:t>
            </a:r>
            <a:endParaRPr lang="en-US" sz="1200" dirty="0"/>
          </a:p>
          <a:p>
            <a:r>
              <a:rPr lang="en-US" sz="1200" dirty="0"/>
              <a:t>learn</a:t>
            </a:r>
          </a:p>
          <a:p>
            <a:r>
              <a:rPr lang="en-US" sz="1200" dirty="0"/>
              <a:t>stink</a:t>
            </a:r>
          </a:p>
          <a:p>
            <a:r>
              <a:rPr lang="en-US" sz="1200" dirty="0" err="1"/>
              <a:t>scien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07DF0-DFBB-49DB-8C86-F1721596B82A}"/>
              </a:ext>
            </a:extLst>
          </p:cNvPr>
          <p:cNvSpPr txBox="1"/>
          <p:nvPr/>
        </p:nvSpPr>
        <p:spPr>
          <a:xfrm>
            <a:off x="5845141" y="1183255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0   1    2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17F3689-2F5D-48BD-A8F9-5E0221A6ADF3}"/>
                  </a:ext>
                </a:extLst>
              </p14:cNvPr>
              <p14:cNvContentPartPr/>
              <p14:nvPr/>
            </p14:nvContentPartPr>
            <p14:xfrm>
              <a:off x="6436440" y="1983240"/>
              <a:ext cx="202680" cy="216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7F3689-2F5D-48BD-A8F9-5E0221A6AD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7080" y="1973880"/>
                <a:ext cx="221400" cy="23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995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BEA0-4E05-4D00-B7EB-B7736098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657D5-F529-4264-B04B-EAABE02A8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these tweets: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lov</a:t>
            </a:r>
            <a:r>
              <a:rPr lang="en-US" dirty="0"/>
              <a:t>, </a:t>
            </a:r>
            <a:r>
              <a:rPr lang="en-US" dirty="0" err="1"/>
              <a:t>machin</a:t>
            </a:r>
            <a:r>
              <a:rPr lang="en-US" dirty="0"/>
              <a:t>, learn]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machin</a:t>
            </a:r>
            <a:r>
              <a:rPr lang="en-US" dirty="0"/>
              <a:t>, learn, stink]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lov</a:t>
            </a:r>
            <a:r>
              <a:rPr lang="en-US" dirty="0"/>
              <a:t>, learn, learn, </a:t>
            </a:r>
            <a:r>
              <a:rPr lang="en-US" dirty="0" err="1"/>
              <a:t>scien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Make a Bag-of-Words Documents X Words matrix</a:t>
            </a:r>
          </a:p>
          <a:p>
            <a:r>
              <a:rPr lang="en-US" dirty="0"/>
              <a:t>Make a Bag-of-Words Documents X Word TF-IDF matrix</a:t>
            </a:r>
          </a:p>
          <a:p>
            <a:endParaRPr lang="en-US" dirty="0"/>
          </a:p>
          <a:p>
            <a:r>
              <a:rPr lang="en-US" dirty="0"/>
              <a:t>(Singular Value Decomposition is beyond what I can ask)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B3FF44-4BFA-4972-A101-317C7AB71127}"/>
                  </a:ext>
                </a:extLst>
              </p:cNvPr>
              <p:cNvSpPr txBox="1"/>
              <p:nvPr/>
            </p:nvSpPr>
            <p:spPr>
              <a:xfrm>
                <a:off x="3726164" y="1521561"/>
                <a:ext cx="1017266" cy="12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B3FF44-4BFA-4972-A101-317C7AB71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164" y="1521561"/>
                <a:ext cx="1017266" cy="12306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239997-E7D3-4C92-8374-B27BAC2993BC}"/>
              </a:ext>
            </a:extLst>
          </p:cNvPr>
          <p:cNvSpPr txBox="1"/>
          <p:nvPr/>
        </p:nvSpPr>
        <p:spPr>
          <a:xfrm>
            <a:off x="3287206" y="1563206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endParaRPr lang="en-US" sz="1200" dirty="0"/>
          </a:p>
          <a:p>
            <a:r>
              <a:rPr lang="en-US" sz="1200" dirty="0" err="1"/>
              <a:t>lov</a:t>
            </a:r>
            <a:endParaRPr lang="en-US" sz="1200" dirty="0"/>
          </a:p>
          <a:p>
            <a:r>
              <a:rPr lang="en-US" sz="1200" dirty="0" err="1"/>
              <a:t>machin</a:t>
            </a:r>
            <a:endParaRPr lang="en-US" sz="1200" dirty="0"/>
          </a:p>
          <a:p>
            <a:r>
              <a:rPr lang="en-US" sz="1200" dirty="0"/>
              <a:t>learn</a:t>
            </a:r>
          </a:p>
          <a:p>
            <a:r>
              <a:rPr lang="en-US" sz="1200" dirty="0"/>
              <a:t>stink</a:t>
            </a:r>
          </a:p>
          <a:p>
            <a:r>
              <a:rPr lang="en-US" sz="1200" dirty="0" err="1"/>
              <a:t>scien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07DF0-DFBB-49DB-8C86-F1721596B82A}"/>
              </a:ext>
            </a:extLst>
          </p:cNvPr>
          <p:cNvSpPr txBox="1"/>
          <p:nvPr/>
        </p:nvSpPr>
        <p:spPr>
          <a:xfrm>
            <a:off x="3843503" y="1300298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0   1    2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B2FAD3-2421-4210-A371-5F7A9CC2223C}"/>
                  </a:ext>
                </a:extLst>
              </p:cNvPr>
              <p:cNvSpPr txBox="1"/>
              <p:nvPr/>
            </p:nvSpPr>
            <p:spPr>
              <a:xfrm>
                <a:off x="5474201" y="1521561"/>
                <a:ext cx="3358099" cy="1346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og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(3)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1∗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⁡(1.5)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  <m:brk m:alnAt="7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(1.5)</m:t>
                                                </m:r>
                                              </m:e>
                                            </m:func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 ∗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⁡(1)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1∗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⁡(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1.5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 ∗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⁡(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∗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  <m:brk m:alnAt="7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l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og</m:t>
                                                  </m:r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⁡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1∗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1.5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 ∗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⁡(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∗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  <m:brk m:alnAt="7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l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og</m:t>
                                                  </m:r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⁡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B2FAD3-2421-4210-A371-5F7A9CC22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201" y="1521561"/>
                <a:ext cx="3358099" cy="13467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DB8EF05-8FEB-43F2-9D52-BFA8F515A1B0}"/>
              </a:ext>
            </a:extLst>
          </p:cNvPr>
          <p:cNvSpPr txBox="1"/>
          <p:nvPr/>
        </p:nvSpPr>
        <p:spPr>
          <a:xfrm>
            <a:off x="4899043" y="1547849"/>
            <a:ext cx="7617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lov</a:t>
            </a:r>
            <a:endParaRPr lang="en-US" dirty="0"/>
          </a:p>
          <a:p>
            <a:r>
              <a:rPr lang="en-US" dirty="0" err="1"/>
              <a:t>machin</a:t>
            </a:r>
            <a:endParaRPr lang="en-US" dirty="0"/>
          </a:p>
          <a:p>
            <a:r>
              <a:rPr lang="en-US" dirty="0"/>
              <a:t>learn</a:t>
            </a:r>
          </a:p>
          <a:p>
            <a:r>
              <a:rPr lang="en-US" dirty="0"/>
              <a:t>stink</a:t>
            </a:r>
          </a:p>
          <a:p>
            <a:r>
              <a:rPr lang="en-US" dirty="0" err="1"/>
              <a:t>scien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9CC60-79FA-4EC2-8F84-BBAB966E7FBF}"/>
              </a:ext>
            </a:extLst>
          </p:cNvPr>
          <p:cNvSpPr txBox="1"/>
          <p:nvPr/>
        </p:nvSpPr>
        <p:spPr>
          <a:xfrm>
            <a:off x="5591540" y="1300298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0   1    2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516E6E-D9B4-4DB3-841F-510CA5DE6BC1}"/>
                  </a:ext>
                </a:extLst>
              </p14:cNvPr>
              <p14:cNvContentPartPr/>
              <p14:nvPr/>
            </p14:nvContentPartPr>
            <p14:xfrm>
              <a:off x="5681520" y="777960"/>
              <a:ext cx="2741760" cy="745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516E6E-D9B4-4DB3-841F-510CA5DE6B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2160" y="768600"/>
                <a:ext cx="2760480" cy="76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7792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37D0-7758-495E-8F88-D2C9CD86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EF4ED-CB58-43AB-8046-1D1944D44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orms response chart. Question title: Which of the following topics would you like to review on Monday, 11/22?. Number of responses: 41 responses.">
            <a:extLst>
              <a:ext uri="{FF2B5EF4-FFF2-40B4-BE49-F238E27FC236}">
                <a16:creationId xmlns:a16="http://schemas.microsoft.com/office/drawing/2014/main" id="{1368FC5B-D38C-4EC0-9BAC-5147DB8BE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48" y="1119797"/>
            <a:ext cx="7220102" cy="402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A586A1-00E2-4477-9F88-95F4E1DA7CE8}"/>
              </a:ext>
            </a:extLst>
          </p:cNvPr>
          <p:cNvSpPr/>
          <p:nvPr/>
        </p:nvSpPr>
        <p:spPr>
          <a:xfrm>
            <a:off x="961948" y="2571750"/>
            <a:ext cx="7078063" cy="431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8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  <a:p>
            <a:pPr marL="0" indent="0">
              <a:buNone/>
            </a:pPr>
            <a:r>
              <a:rPr lang="en-US" dirty="0"/>
              <a:t>Environment – The space in which the Agent is making decisions</a:t>
            </a:r>
          </a:p>
          <a:p>
            <a:pPr marL="0" indent="0">
              <a:buNone/>
            </a:pPr>
            <a:r>
              <a:rPr lang="en-US" dirty="0"/>
              <a:t>State (S) – The current status of the Environment</a:t>
            </a:r>
          </a:p>
          <a:p>
            <a:pPr marL="0" indent="0">
              <a:buNone/>
            </a:pPr>
            <a:r>
              <a:rPr lang="en-US" dirty="0"/>
              <a:t>Goal – An eventual outcome sought by the Agent</a:t>
            </a:r>
          </a:p>
          <a:p>
            <a:pPr marL="0" indent="0">
              <a:buNone/>
            </a:pPr>
            <a:r>
              <a:rPr lang="en-US" dirty="0"/>
              <a:t>Reward (R) – Intermediate measure of success/failure towards the Goal</a:t>
            </a:r>
          </a:p>
          <a:p>
            <a:pPr marL="0" indent="0">
              <a:buNone/>
            </a:pPr>
            <a:r>
              <a:rPr lang="en-US" dirty="0"/>
              <a:t>Action (A) – The options available to the Agent to change the State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980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9C67-4FB2-471A-A8FF-B69B80D6E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5FF9D-143C-4C3E-998D-893F09E1A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9C3C4-D7F0-4248-A71C-08550D590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44" y="1860947"/>
            <a:ext cx="7072313" cy="2771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5B75756-E604-4300-B183-6E1F2812ADE0}"/>
                  </a:ext>
                </a:extLst>
              </p14:cNvPr>
              <p14:cNvContentPartPr/>
              <p14:nvPr/>
            </p14:nvContentPartPr>
            <p14:xfrm>
              <a:off x="2956320" y="1946880"/>
              <a:ext cx="4654080" cy="2585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5B75756-E604-4300-B183-6E1F2812AD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6960" y="1937520"/>
                <a:ext cx="4672800" cy="260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5308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5AEF-779A-4C53-A394-69C14C91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Updating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DB2A-2C5F-4E75-AD28-0C6B62E6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Calculate out the probability of success or failure at each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F243F-8EF1-4B6A-AFC3-F371E00F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2411017"/>
            <a:ext cx="7000875" cy="22217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4E3780-DB52-4822-A67F-6E663990424D}"/>
              </a:ext>
            </a:extLst>
          </p:cNvPr>
          <p:cNvSpPr/>
          <p:nvPr/>
        </p:nvSpPr>
        <p:spPr>
          <a:xfrm>
            <a:off x="5839486" y="2464807"/>
            <a:ext cx="2349374" cy="2167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83F0281-890F-4B5C-9858-A32809CF1584}"/>
                  </a:ext>
                </a:extLst>
              </p14:cNvPr>
              <p14:cNvContentPartPr/>
              <p14:nvPr/>
            </p14:nvContentPartPr>
            <p14:xfrm>
              <a:off x="2495520" y="77040"/>
              <a:ext cx="2818800" cy="1042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83F0281-890F-4B5C-9858-A32809CF15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6160" y="67680"/>
                <a:ext cx="2837520" cy="106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85896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5AEF-779A-4C53-A394-69C14C91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Updating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DB2A-2C5F-4E75-AD28-0C6B62E6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Calculate out the probability of success or failure at each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F243F-8EF1-4B6A-AFC3-F371E00F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2417308"/>
            <a:ext cx="7000875" cy="22217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A90E4F4-F7F3-4355-BC8B-ECE4FD85E47E}"/>
                  </a:ext>
                </a:extLst>
              </p14:cNvPr>
              <p14:cNvContentPartPr/>
              <p14:nvPr/>
            </p14:nvContentPartPr>
            <p14:xfrm>
              <a:off x="3315240" y="1909080"/>
              <a:ext cx="4772160" cy="2220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A90E4F4-F7F3-4355-BC8B-ECE4FD85E4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5880" y="1899720"/>
                <a:ext cx="4790880" cy="223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56893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5AEF-779A-4C53-A394-69C14C91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Updating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DB2A-2C5F-4E75-AD28-0C6B62E6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use this approach to feed back into your decision policies!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F243F-8EF1-4B6A-AFC3-F371E00F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2417308"/>
            <a:ext cx="7000875" cy="22217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93708E4-1962-4C0E-AB16-CC3797476290}"/>
                  </a:ext>
                </a:extLst>
              </p14:cNvPr>
              <p14:cNvContentPartPr/>
              <p14:nvPr/>
            </p14:nvContentPartPr>
            <p14:xfrm>
              <a:off x="3794400" y="367560"/>
              <a:ext cx="3038040" cy="3829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93708E4-1962-4C0E-AB16-CC37974762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5040" y="358200"/>
                <a:ext cx="3056760" cy="38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2113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95DD-15D3-4D2E-92D8-4E6599F3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Objective - 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14DB8-2BB8-4530-99D9-382FBDAD4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508633"/>
            <a:ext cx="5719763" cy="298467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5B311-1C06-4692-91A2-D16E79A8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97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AD33-2223-453C-8136-1EB5E7E8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– Monte Carlo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23E60-E7E0-452C-A203-3845C2C44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Instead of mapping out the full probability space, let’s generate a bunch of sample uses of our policy (to end-state) and use the outcomes to determine value!</a:t>
            </a:r>
          </a:p>
        </p:txBody>
      </p:sp>
      <p:pic>
        <p:nvPicPr>
          <p:cNvPr id="1026" name="Picture 2" descr="Image result for doctor strange infinity war gif">
            <a:extLst>
              <a:ext uri="{FF2B5EF4-FFF2-40B4-BE49-F238E27FC236}">
                <a16:creationId xmlns:a16="http://schemas.microsoft.com/office/drawing/2014/main" id="{E288AB3A-685D-4611-8264-85E3692C98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002" y="2623951"/>
            <a:ext cx="4861997" cy="200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910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7927C-CDC2-4114-8BA6-D101A009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Objective -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8840-3C3C-44CD-9678-30FD714DF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8C422-DE42-409D-97C8-252D9467E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508633"/>
            <a:ext cx="5719763" cy="2984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30CDE-C9F7-480F-A195-55D984833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37" y="1601165"/>
            <a:ext cx="5719763" cy="2799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473C4D-6C2D-4569-A935-EC470298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228" y="1407430"/>
            <a:ext cx="5722144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4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CEEA-FFE9-4F15-8CE8-23B7B90C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K Means – 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36D1F7-A8F0-4E38-9E96-12F82A131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 x</a:t>
                </a:r>
                <a:r>
                  <a:rPr lang="en-US" baseline="-25000" dirty="0"/>
                  <a:t>i</a:t>
                </a:r>
                <a:r>
                  <a:rPr lang="en-US" dirty="0"/>
                  <a:t> is my sample,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i</a:t>
                </a:r>
                <a:r>
                  <a:rPr lang="en-US" dirty="0"/>
                  <a:t> is the assigned cluster (z = {1…K})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Treat clusters as a Multivariate Gaussian Distribution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/>
                            <m:t>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/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/>
                          <m:t>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mean vector (a.k.a. centroid)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/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covariance matrix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π</m:t>
                    </m:r>
                  </m:oMath>
                </a14:m>
                <a:r>
                  <a:rPr lang="en-US" dirty="0"/>
                  <a:t>= prior for z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36D1F7-A8F0-4E38-9E96-12F82A131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MultivariateNormal.png">
            <a:extLst>
              <a:ext uri="{FF2B5EF4-FFF2-40B4-BE49-F238E27FC236}">
                <a16:creationId xmlns:a16="http://schemas.microsoft.com/office/drawing/2014/main" id="{31A09DB9-8FF0-439F-A5FE-C928DCBD0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1885626"/>
            <a:ext cx="2143125" cy="16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195FC82-53D6-42A5-9165-1614CA49383F}"/>
                  </a:ext>
                </a:extLst>
              </p14:cNvPr>
              <p14:cNvContentPartPr/>
              <p14:nvPr/>
            </p14:nvContentPartPr>
            <p14:xfrm>
              <a:off x="7273080" y="1729080"/>
              <a:ext cx="1724040" cy="669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195FC82-53D6-42A5-9165-1614CA4938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63720" y="1719720"/>
                <a:ext cx="1742760" cy="6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744227"/>
      </p:ext>
    </p:extLst>
  </p:cSld>
  <p:clrMapOvr>
    <a:masterClrMapping/>
  </p:clrMapOvr>
</p:sld>
</file>

<file path=ppt/theme/theme1.xml><?xml version="1.0" encoding="utf-8"?>
<a:theme xmlns:a="http://schemas.openxmlformats.org/drawingml/2006/main" name="CSCI 5622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5270</TotalTime>
  <Words>3150</Words>
  <Application>Microsoft Office PowerPoint</Application>
  <PresentationFormat>On-screen Show (16:9)</PresentationFormat>
  <Paragraphs>945</Paragraphs>
  <Slides>70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Petrona</vt:lpstr>
      <vt:lpstr>Arial</vt:lpstr>
      <vt:lpstr>Dosis</vt:lpstr>
      <vt:lpstr>Cambria Math</vt:lpstr>
      <vt:lpstr>CSCI 5622 Slides</vt:lpstr>
      <vt:lpstr>Exam 2</vt:lpstr>
      <vt:lpstr>Tuesday</vt:lpstr>
      <vt:lpstr>Course Logistics</vt:lpstr>
      <vt:lpstr>Exam Logistics</vt:lpstr>
      <vt:lpstr>Exam Expectations</vt:lpstr>
      <vt:lpstr>Poll Results</vt:lpstr>
      <vt:lpstr>Clustering Objective - Start</vt:lpstr>
      <vt:lpstr>Clustering Objective - End</vt:lpstr>
      <vt:lpstr>Generalizing K Means – Gaussian Distribution</vt:lpstr>
      <vt:lpstr>Generalizing K Means – Gaussian Distribution</vt:lpstr>
      <vt:lpstr>Gaussian Mixture Model – Expectation Maximization</vt:lpstr>
      <vt:lpstr>PowerPoint Presentation</vt:lpstr>
      <vt:lpstr>Generalizing K Means – Gaussian Distribution</vt:lpstr>
      <vt:lpstr>PowerPoint Presentation</vt:lpstr>
      <vt:lpstr>PowerPoint Presentation</vt:lpstr>
      <vt:lpstr>Gaussian Mixture Model – Expectation Maximization</vt:lpstr>
      <vt:lpstr>PowerPoint Presentation</vt:lpstr>
      <vt:lpstr>PowerPoint Presentation</vt:lpstr>
      <vt:lpstr>Poll Results</vt:lpstr>
      <vt:lpstr>Basic Feed-Forward Neural Networks</vt:lpstr>
      <vt:lpstr>Convolution + Pooling</vt:lpstr>
      <vt:lpstr>Convolution</vt:lpstr>
      <vt:lpstr>Convolution</vt:lpstr>
      <vt:lpstr>Convolution</vt:lpstr>
      <vt:lpstr>Convolution + Pooling</vt:lpstr>
      <vt:lpstr>Pooling</vt:lpstr>
      <vt:lpstr>Convolution + Pooling</vt:lpstr>
      <vt:lpstr>Neural Networks - Notation</vt:lpstr>
      <vt:lpstr>Improving Convolutions</vt:lpstr>
      <vt:lpstr>Poll Results</vt:lpstr>
      <vt:lpstr>Neural Networks</vt:lpstr>
      <vt:lpstr>Neural Networks - Notation</vt:lpstr>
      <vt:lpstr>Neural Networks – Learning the Weights</vt:lpstr>
      <vt:lpstr>Where We Are</vt:lpstr>
      <vt:lpstr>Where We Are</vt:lpstr>
      <vt:lpstr>Where We Are</vt:lpstr>
      <vt:lpstr>Where We Are</vt:lpstr>
      <vt:lpstr>Back Propagation – General Algorithm</vt:lpstr>
      <vt:lpstr>Where We Are</vt:lpstr>
      <vt:lpstr>Where We Are</vt:lpstr>
      <vt:lpstr>Where We Are</vt:lpstr>
      <vt:lpstr>Where We Are</vt:lpstr>
      <vt:lpstr>PowerPoint Presentation</vt:lpstr>
      <vt:lpstr>PowerPoint Presentation</vt:lpstr>
      <vt:lpstr>Poll Results</vt:lpstr>
      <vt:lpstr>Principal Components – A different objective</vt:lpstr>
      <vt:lpstr>Step 1 – Build a Linear Model Approximation</vt:lpstr>
      <vt:lpstr>Step 1 – Build a Linear Model Approximation</vt:lpstr>
      <vt:lpstr>Step 1 – Build a Linear Model Approximation</vt:lpstr>
      <vt:lpstr>Step 2 – Extract the q principal components you seek</vt:lpstr>
      <vt:lpstr>Kernel PCA</vt:lpstr>
      <vt:lpstr>Poll Results</vt:lpstr>
      <vt:lpstr>Topic Modeling</vt:lpstr>
      <vt:lpstr>NLP Primer – Documents into Features</vt:lpstr>
      <vt:lpstr>NLP – Analysis Approaches</vt:lpstr>
      <vt:lpstr>Topic Modeling – Vectors to Matrix</vt:lpstr>
      <vt:lpstr>Adjusting the Matrix – TF-IDF</vt:lpstr>
      <vt:lpstr>Topic Modeling – Vectors to Matrix</vt:lpstr>
      <vt:lpstr>Topic Modeling – Matrix to Topics</vt:lpstr>
      <vt:lpstr>Topic Modeling - Example</vt:lpstr>
      <vt:lpstr>Topic Modeling - Example</vt:lpstr>
      <vt:lpstr>Topic Modeling - Example</vt:lpstr>
      <vt:lpstr>Topic Modeling - Example</vt:lpstr>
      <vt:lpstr>Poll Results</vt:lpstr>
      <vt:lpstr>Defining Our Problem Space</vt:lpstr>
      <vt:lpstr>Markov Decision Processes</vt:lpstr>
      <vt:lpstr>Developing Q – Updating Value</vt:lpstr>
      <vt:lpstr>Developing Q – Updating Value</vt:lpstr>
      <vt:lpstr>Developing Q – Updating Policy</vt:lpstr>
      <vt:lpstr>Scale – Monte Carlo Estimation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David Quigley</dc:creator>
  <cp:lastModifiedBy>David Quigley</cp:lastModifiedBy>
  <cp:revision>97</cp:revision>
  <dcterms:modified xsi:type="dcterms:W3CDTF">2021-12-01T00:10:47Z</dcterms:modified>
</cp:coreProperties>
</file>